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670675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BD595A-177E-4E91-B716-5C3814D94B58}" v="621" dt="2024-01-30T15:47:05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05" autoAdjust="0"/>
    <p:restoredTop sz="96357" autoAdjust="0"/>
  </p:normalViewPr>
  <p:slideViewPr>
    <p:cSldViewPr snapToGrid="0">
      <p:cViewPr varScale="1">
        <p:scale>
          <a:sx n="106" d="100"/>
          <a:sy n="106" d="100"/>
        </p:scale>
        <p:origin x="220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3127BE-2971-470B-81B6-9B0F5938AF2C}" type="doc">
      <dgm:prSet loTypeId="urn:microsoft.com/office/officeart/2005/8/layout/orgChart1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GB"/>
        </a:p>
      </dgm:t>
    </dgm:pt>
    <dgm:pt modelId="{763AA780-6D2C-434E-A4C8-ACBFBD654EB9}">
      <dgm:prSet phldrT="[Text]"/>
      <dgm:spPr/>
      <dgm:t>
        <a:bodyPr/>
        <a:lstStyle/>
        <a:p>
          <a:r>
            <a:rPr lang="en-US" b="1" dirty="0"/>
            <a:t>LDM IQA</a:t>
          </a:r>
          <a:br>
            <a:rPr lang="en-US" dirty="0"/>
          </a:br>
          <a:r>
            <a:rPr lang="en-US" dirty="0"/>
            <a:t>Ellis Davis (P/T 3 Days PW) (Recruitment)</a:t>
          </a:r>
          <a:br>
            <a:rPr lang="en-US" dirty="0"/>
          </a:br>
          <a:r>
            <a:rPr lang="en-US" dirty="0"/>
            <a:t>Leanne Riddle</a:t>
          </a:r>
        </a:p>
        <a:p>
          <a:r>
            <a:rPr lang="en-US" dirty="0"/>
            <a:t>Sarah Robinson</a:t>
          </a:r>
          <a:endParaRPr lang="en-GB" dirty="0"/>
        </a:p>
      </dgm:t>
    </dgm:pt>
    <dgm:pt modelId="{1C40D503-2434-4309-81AB-88516FCFA392}" type="parTrans" cxnId="{515A3F4D-9E03-457C-907F-E0568A30F028}">
      <dgm:prSet/>
      <dgm:spPr/>
      <dgm:t>
        <a:bodyPr/>
        <a:lstStyle/>
        <a:p>
          <a:endParaRPr lang="en-GB"/>
        </a:p>
      </dgm:t>
    </dgm:pt>
    <dgm:pt modelId="{529F8C91-C236-48CE-AB2A-047583A1E299}" type="sibTrans" cxnId="{515A3F4D-9E03-457C-907F-E0568A30F028}">
      <dgm:prSet/>
      <dgm:spPr/>
      <dgm:t>
        <a:bodyPr/>
        <a:lstStyle/>
        <a:p>
          <a:endParaRPr lang="en-GB"/>
        </a:p>
      </dgm:t>
    </dgm:pt>
    <dgm:pt modelId="{3F6511A0-CCAF-4AEC-B916-9DBB40F10ED3}">
      <dgm:prSet phldrT="[Text]"/>
      <dgm:spPr/>
      <dgm:t>
        <a:bodyPr/>
        <a:lstStyle/>
        <a:p>
          <a:r>
            <a:rPr lang="en-US" b="1" i="0" dirty="0"/>
            <a:t>IQA</a:t>
          </a:r>
          <a:br>
            <a:rPr lang="en-US" i="0" dirty="0"/>
          </a:br>
          <a:r>
            <a:rPr lang="en-US" i="0" dirty="0"/>
            <a:t>Sally Wood (P/T 10 hours per month)</a:t>
          </a:r>
          <a:endParaRPr lang="en-GB" i="0" dirty="0"/>
        </a:p>
      </dgm:t>
    </dgm:pt>
    <dgm:pt modelId="{ADAC8A62-06DF-4612-9506-3756AC513939}" type="parTrans" cxnId="{3AD2938F-21A3-4FD7-921F-CF6A7F421AA0}">
      <dgm:prSet/>
      <dgm:spPr/>
      <dgm:t>
        <a:bodyPr/>
        <a:lstStyle/>
        <a:p>
          <a:endParaRPr lang="en-GB"/>
        </a:p>
      </dgm:t>
    </dgm:pt>
    <dgm:pt modelId="{5A6D3468-FE6D-4A77-8608-1AB28153BB61}" type="sibTrans" cxnId="{3AD2938F-21A3-4FD7-921F-CF6A7F421AA0}">
      <dgm:prSet/>
      <dgm:spPr/>
      <dgm:t>
        <a:bodyPr/>
        <a:lstStyle/>
        <a:p>
          <a:endParaRPr lang="en-GB"/>
        </a:p>
      </dgm:t>
    </dgm:pt>
    <dgm:pt modelId="{79B98A71-A52E-4213-B057-775957237ABC}">
      <dgm:prSet phldrT="[Text]" custT="1"/>
      <dgm:spPr>
        <a:solidFill>
          <a:srgbClr val="70AD47">
            <a:lumMod val="60000"/>
            <a:lumOff val="4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3175" tIns="3175" rIns="3175" bIns="3175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Manager</a:t>
          </a:r>
          <a:b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</a:br>
          <a:r>
            <a:rPr lang="en-US" sz="500" b="0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John Walsh Last day February 9th</a:t>
          </a:r>
          <a:br>
            <a:rPr lang="en-US" sz="500" b="0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</a:br>
          <a:r>
            <a:rPr lang="en-US" sz="500" b="0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Offer sent to internal candidate</a:t>
          </a:r>
          <a:endParaRPr lang="en-GB" sz="500" b="0" kern="1200" dirty="0">
            <a:solidFill>
              <a:srgbClr val="7030A0"/>
            </a:solidFill>
            <a:latin typeface="Calibri" panose="020F0502020204030204"/>
            <a:ea typeface="+mn-ea"/>
            <a:cs typeface="+mn-cs"/>
          </a:endParaRPr>
        </a:p>
      </dgm:t>
    </dgm:pt>
    <dgm:pt modelId="{8A74D5DF-BD51-4B5B-A994-3D9091436D77}" type="parTrans" cxnId="{0D030BEB-6AD6-4F85-B08F-3E0BABE31DA0}">
      <dgm:prSet/>
      <dgm:spPr/>
      <dgm:t>
        <a:bodyPr/>
        <a:lstStyle/>
        <a:p>
          <a:endParaRPr lang="en-GB"/>
        </a:p>
      </dgm:t>
    </dgm:pt>
    <dgm:pt modelId="{268E687C-419B-4F43-BF23-112D0698C06A}" type="sibTrans" cxnId="{0D030BEB-6AD6-4F85-B08F-3E0BABE31DA0}">
      <dgm:prSet/>
      <dgm:spPr/>
      <dgm:t>
        <a:bodyPr/>
        <a:lstStyle/>
        <a:p>
          <a:endParaRPr lang="en-GB"/>
        </a:p>
      </dgm:t>
    </dgm:pt>
    <dgm:pt modelId="{E786DBE5-6BF4-4218-B00F-9A4A793F6C0A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BOARD</a:t>
          </a:r>
          <a:endParaRPr lang="en-GB" b="1" dirty="0"/>
        </a:p>
      </dgm:t>
    </dgm:pt>
    <dgm:pt modelId="{79359BF2-4B70-4489-B126-30D272BFB676}" type="parTrans" cxnId="{D1D32613-CEB6-4FF8-B14D-F2327496AC94}">
      <dgm:prSet/>
      <dgm:spPr/>
      <dgm:t>
        <a:bodyPr/>
        <a:lstStyle/>
        <a:p>
          <a:endParaRPr lang="en-GB"/>
        </a:p>
      </dgm:t>
    </dgm:pt>
    <dgm:pt modelId="{2D4C70AD-A0B1-4F14-A5CE-4DBD66912E50}" type="sibTrans" cxnId="{D1D32613-CEB6-4FF8-B14D-F2327496AC94}">
      <dgm:prSet/>
      <dgm:spPr/>
      <dgm:t>
        <a:bodyPr/>
        <a:lstStyle/>
        <a:p>
          <a:endParaRPr lang="en-GB"/>
        </a:p>
      </dgm:t>
    </dgm:pt>
    <dgm:pt modelId="{A7F98895-CC2D-4752-8D05-DB75637EE22E}">
      <dgm:prSet phldrT="[Text]"/>
      <dgm:spPr/>
      <dgm:t>
        <a:bodyPr/>
        <a:lstStyle/>
        <a:p>
          <a:r>
            <a:rPr lang="en-US" b="1" dirty="0"/>
            <a:t>MD</a:t>
          </a:r>
          <a:br>
            <a:rPr lang="en-US" dirty="0"/>
          </a:br>
          <a:r>
            <a:rPr lang="en-US" dirty="0"/>
            <a:t>Suzanne Tilling</a:t>
          </a:r>
        </a:p>
      </dgm:t>
    </dgm:pt>
    <dgm:pt modelId="{D2BC38D3-8F58-4D7E-ACE4-C6C9D633E145}" type="parTrans" cxnId="{53BD14A5-86E9-4A6A-B2AC-48D83C397C9B}">
      <dgm:prSet/>
      <dgm:spPr/>
      <dgm:t>
        <a:bodyPr/>
        <a:lstStyle/>
        <a:p>
          <a:endParaRPr lang="en-GB"/>
        </a:p>
      </dgm:t>
    </dgm:pt>
    <dgm:pt modelId="{D16A5A06-BAF5-4A6F-B76E-7AA3E41D045B}" type="sibTrans" cxnId="{53BD14A5-86E9-4A6A-B2AC-48D83C397C9B}">
      <dgm:prSet/>
      <dgm:spPr/>
      <dgm:t>
        <a:bodyPr/>
        <a:lstStyle/>
        <a:p>
          <a:endParaRPr lang="en-GB"/>
        </a:p>
      </dgm:t>
    </dgm:pt>
    <dgm:pt modelId="{AD4A7BD3-2415-4B42-BB89-7E737845C173}">
      <dgm:prSet phldrT="[Text]"/>
      <dgm:spPr/>
      <dgm:t>
        <a:bodyPr/>
        <a:lstStyle/>
        <a:p>
          <a:r>
            <a:rPr lang="en-US" b="1" dirty="0"/>
            <a:t>Director</a:t>
          </a:r>
          <a:br>
            <a:rPr lang="en-US" dirty="0"/>
          </a:br>
          <a:r>
            <a:rPr lang="en-US" dirty="0"/>
            <a:t>Thomas Harley</a:t>
          </a:r>
          <a:endParaRPr lang="en-GB" dirty="0"/>
        </a:p>
      </dgm:t>
    </dgm:pt>
    <dgm:pt modelId="{1E0C849D-3C67-4E4A-A265-334CBC7F0A22}" type="parTrans" cxnId="{B8D84C50-711C-41B6-88E7-97237D6EDCAA}">
      <dgm:prSet/>
      <dgm:spPr/>
      <dgm:t>
        <a:bodyPr/>
        <a:lstStyle/>
        <a:p>
          <a:endParaRPr lang="en-GB"/>
        </a:p>
      </dgm:t>
    </dgm:pt>
    <dgm:pt modelId="{A4FE5BF2-3000-4257-A17C-7C3940664B28}" type="sibTrans" cxnId="{B8D84C50-711C-41B6-88E7-97237D6EDCAA}">
      <dgm:prSet/>
      <dgm:spPr/>
      <dgm:t>
        <a:bodyPr/>
        <a:lstStyle/>
        <a:p>
          <a:endParaRPr lang="en-GB"/>
        </a:p>
      </dgm:t>
    </dgm:pt>
    <dgm:pt modelId="{67ECD21C-C778-43EF-9182-694E00372525}">
      <dgm:prSet phldrT="[Text]"/>
      <dgm:spPr/>
      <dgm:t>
        <a:bodyPr/>
        <a:lstStyle/>
        <a:p>
          <a:r>
            <a:rPr lang="en-US" b="1" dirty="0"/>
            <a:t>Director</a:t>
          </a:r>
          <a:br>
            <a:rPr lang="en-US" dirty="0"/>
          </a:br>
          <a:r>
            <a:rPr lang="en-US" dirty="0"/>
            <a:t>Jaies Morjaria</a:t>
          </a:r>
          <a:endParaRPr lang="en-GB" dirty="0"/>
        </a:p>
      </dgm:t>
    </dgm:pt>
    <dgm:pt modelId="{BD5C2816-953C-45D5-B420-A8BAC02D0527}" type="parTrans" cxnId="{03724843-2D15-4151-BE4B-70D201DF209B}">
      <dgm:prSet/>
      <dgm:spPr/>
      <dgm:t>
        <a:bodyPr/>
        <a:lstStyle/>
        <a:p>
          <a:endParaRPr lang="en-GB"/>
        </a:p>
      </dgm:t>
    </dgm:pt>
    <dgm:pt modelId="{592C2E05-63C4-4745-843F-244CE0D5C5E7}" type="sibTrans" cxnId="{03724843-2D15-4151-BE4B-70D201DF209B}">
      <dgm:prSet/>
      <dgm:spPr/>
      <dgm:t>
        <a:bodyPr/>
        <a:lstStyle/>
        <a:p>
          <a:endParaRPr lang="en-GB"/>
        </a:p>
      </dgm:t>
    </dgm:pt>
    <dgm:pt modelId="{E5E0690D-D8A3-4E86-82CC-C07303B08E13}">
      <dgm:prSet phldrT="[Text]"/>
      <dgm:spPr/>
      <dgm:t>
        <a:bodyPr/>
        <a:lstStyle/>
        <a:p>
          <a:r>
            <a:rPr lang="en-US" b="1" i="0" dirty="0">
              <a:solidFill>
                <a:schemeClr val="bg1"/>
              </a:solidFill>
            </a:rPr>
            <a:t>LDM/IQA</a:t>
          </a:r>
          <a:br>
            <a:rPr lang="en-US" i="0" dirty="0">
              <a:solidFill>
                <a:schemeClr val="bg1"/>
              </a:solidFill>
            </a:rPr>
          </a:br>
          <a:r>
            <a:rPr lang="en-US" i="0" dirty="0">
              <a:solidFill>
                <a:schemeClr val="bg1"/>
              </a:solidFill>
            </a:rPr>
            <a:t>Stephanie Scrafton</a:t>
          </a:r>
          <a:endParaRPr lang="en-GB" i="0" dirty="0">
            <a:solidFill>
              <a:schemeClr val="bg1"/>
            </a:solidFill>
          </a:endParaRPr>
        </a:p>
      </dgm:t>
    </dgm:pt>
    <dgm:pt modelId="{18ACC291-61AC-437E-8C15-01750E693743}" type="parTrans" cxnId="{C6490592-86D2-42C2-BDFB-66E6CC61013F}">
      <dgm:prSet/>
      <dgm:spPr/>
      <dgm:t>
        <a:bodyPr/>
        <a:lstStyle/>
        <a:p>
          <a:endParaRPr lang="en-GB"/>
        </a:p>
      </dgm:t>
    </dgm:pt>
    <dgm:pt modelId="{E51D1A2A-9F83-423B-8E5B-91E1EEAB80E7}" type="sibTrans" cxnId="{C6490592-86D2-42C2-BDFB-66E6CC61013F}">
      <dgm:prSet/>
      <dgm:spPr/>
      <dgm:t>
        <a:bodyPr/>
        <a:lstStyle/>
        <a:p>
          <a:endParaRPr lang="en-GB"/>
        </a:p>
      </dgm:t>
    </dgm:pt>
    <dgm:pt modelId="{AA2A3D44-5B9F-4165-8CB0-D71AB52B0F06}">
      <dgm:prSet phldrT="[Text]" custT="1"/>
      <dgm:spPr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3175" tIns="3175" rIns="3175" bIns="3175" numCol="1" spcCol="1270" anchor="ctr" anchorCtr="0"/>
        <a:lstStyle/>
        <a:p>
          <a:r>
            <a:rPr lang="en-US" sz="500" b="1" kern="1200" dirty="0"/>
            <a:t>LDM</a:t>
          </a:r>
          <a:br>
            <a:rPr lang="en-US" sz="500" kern="1200" dirty="0"/>
          </a:br>
          <a:r>
            <a:rPr lang="en-US" sz="500" kern="1200" dirty="0"/>
            <a:t>Nathalie Ballantine (P/T 3 days PW)</a:t>
          </a:r>
        </a:p>
        <a:p>
          <a:r>
            <a:rPr lang="en-US" sz="500" kern="1200" dirty="0"/>
            <a:t>IQA – Nikala Coulthard</a:t>
          </a:r>
          <a:endParaRPr lang="en-GB" sz="500" kern="1200" dirty="0"/>
        </a:p>
      </dgm:t>
    </dgm:pt>
    <dgm:pt modelId="{6732E45F-52F0-4960-9051-8F7564F08C34}" type="parTrans" cxnId="{C981526A-EC2F-48A2-9F9F-370399F4CDF5}">
      <dgm:prSet/>
      <dgm:spPr/>
      <dgm:t>
        <a:bodyPr/>
        <a:lstStyle/>
        <a:p>
          <a:endParaRPr lang="en-GB"/>
        </a:p>
      </dgm:t>
    </dgm:pt>
    <dgm:pt modelId="{8E4574B6-F47F-4131-8E49-2ED57CBAD3F0}" type="sibTrans" cxnId="{C981526A-EC2F-48A2-9F9F-370399F4CDF5}">
      <dgm:prSet/>
      <dgm:spPr/>
      <dgm:t>
        <a:bodyPr/>
        <a:lstStyle/>
        <a:p>
          <a:endParaRPr lang="en-GB"/>
        </a:p>
      </dgm:t>
    </dgm:pt>
    <dgm:pt modelId="{37142CAD-2AFA-4A46-A970-2FBF602F5D74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Specialist Provision</a:t>
          </a:r>
          <a:endParaRPr lang="en-GB" b="1" i="1" dirty="0"/>
        </a:p>
      </dgm:t>
    </dgm:pt>
    <dgm:pt modelId="{882A6D47-34F1-407A-AE7C-7D506163BB6B}" type="parTrans" cxnId="{603E60C8-751F-489A-9700-E9EACB7F47E9}">
      <dgm:prSet/>
      <dgm:spPr/>
      <dgm:t>
        <a:bodyPr/>
        <a:lstStyle/>
        <a:p>
          <a:endParaRPr lang="en-GB"/>
        </a:p>
      </dgm:t>
    </dgm:pt>
    <dgm:pt modelId="{9790995C-DC85-4B87-A86C-72F742826E95}" type="sibTrans" cxnId="{603E60C8-751F-489A-9700-E9EACB7F47E9}">
      <dgm:prSet/>
      <dgm:spPr/>
      <dgm:t>
        <a:bodyPr/>
        <a:lstStyle/>
        <a:p>
          <a:endParaRPr lang="en-GB"/>
        </a:p>
      </dgm:t>
    </dgm:pt>
    <dgm:pt modelId="{0F0E749D-195C-4E73-BA38-AE16A4D84241}">
      <dgm:prSet phldrT="[Text]" custT="1"/>
      <dgm:spPr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3175" tIns="3175" rIns="3175" bIns="3175" numCol="1" spcCol="1270" anchor="ctr" anchorCtr="0"/>
        <a:lstStyle/>
        <a:p>
          <a:r>
            <a:rPr lang="en-US" sz="500" b="1" kern="1200" dirty="0"/>
            <a:t>Functional Skills (All </a:t>
          </a:r>
          <a:r>
            <a:rPr lang="en-US" sz="5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contracts</a:t>
          </a:r>
          <a:r>
            <a:rPr lang="en-US" sz="500" b="1" kern="1200" dirty="0"/>
            <a:t>)</a:t>
          </a:r>
          <a:br>
            <a:rPr lang="en-US" sz="500" kern="1200" dirty="0"/>
          </a:br>
          <a:r>
            <a:rPr lang="en-US" sz="500" kern="1200" dirty="0"/>
            <a:t>Tim Owen</a:t>
          </a:r>
          <a:endParaRPr lang="en-GB" sz="500" kern="1200" dirty="0"/>
        </a:p>
      </dgm:t>
    </dgm:pt>
    <dgm:pt modelId="{9B67934E-7F3A-4A47-924F-F4FC0ED3092A}" type="parTrans" cxnId="{4AB31D1E-C532-4599-9FC2-9068DC84944E}">
      <dgm:prSet/>
      <dgm:spPr/>
      <dgm:t>
        <a:bodyPr/>
        <a:lstStyle/>
        <a:p>
          <a:endParaRPr lang="en-GB"/>
        </a:p>
      </dgm:t>
    </dgm:pt>
    <dgm:pt modelId="{F821B637-E4A2-418A-BB8A-BAF289887DAD}" type="sibTrans" cxnId="{4AB31D1E-C532-4599-9FC2-9068DC84944E}">
      <dgm:prSet/>
      <dgm:spPr/>
      <dgm:t>
        <a:bodyPr/>
        <a:lstStyle/>
        <a:p>
          <a:endParaRPr lang="en-GB"/>
        </a:p>
      </dgm:t>
    </dgm:pt>
    <dgm:pt modelId="{FDC072D9-91A1-41AA-9E12-107C2A0B468D}">
      <dgm:prSet phldrT="[Text]" custT="1"/>
      <dgm:spPr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3175" tIns="3175" rIns="3175" bIns="3175" numCol="1" spcCol="1270" anchor="ctr" anchorCtr="0"/>
        <a:lstStyle/>
        <a:p>
          <a:r>
            <a:rPr lang="en-US" sz="500" b="1" kern="1200" dirty="0"/>
            <a:t>Specialist LDM </a:t>
          </a:r>
          <a:r>
            <a:rPr lang="en-US" sz="5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employed</a:t>
          </a:r>
          <a:br>
            <a:rPr lang="en-US" sz="500" kern="1200" dirty="0"/>
          </a:br>
          <a:r>
            <a:rPr lang="en-US" sz="500" b="0" kern="1200" dirty="0"/>
            <a:t>Teaching Assist - </a:t>
          </a:r>
          <a:r>
            <a:rPr lang="en-US" sz="500" kern="1200" dirty="0"/>
            <a:t>Debbie Phillips </a:t>
          </a:r>
          <a:endParaRPr lang="en-GB" sz="500" kern="1200" dirty="0"/>
        </a:p>
      </dgm:t>
    </dgm:pt>
    <dgm:pt modelId="{2CB55380-2422-437B-B762-69E1FA8651C0}" type="parTrans" cxnId="{8D81C01B-2EA0-4D2F-84EE-F2044CF5BCC2}">
      <dgm:prSet/>
      <dgm:spPr/>
      <dgm:t>
        <a:bodyPr/>
        <a:lstStyle/>
        <a:p>
          <a:endParaRPr lang="en-GB"/>
        </a:p>
      </dgm:t>
    </dgm:pt>
    <dgm:pt modelId="{BFD3C537-B247-49F1-B703-F5A73793C2A3}" type="sibTrans" cxnId="{8D81C01B-2EA0-4D2F-84EE-F2044CF5BCC2}">
      <dgm:prSet/>
      <dgm:spPr/>
      <dgm:t>
        <a:bodyPr/>
        <a:lstStyle/>
        <a:p>
          <a:endParaRPr lang="en-GB"/>
        </a:p>
      </dgm:t>
    </dgm:pt>
    <dgm:pt modelId="{0D4DEDAC-936D-4C87-A42B-914CA745F74A}">
      <dgm:prSet phldrT="[Text]"/>
      <dgm:spPr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3175" tIns="3175" rIns="3175" bIns="3175" numCol="1" spcCol="1270" anchor="ctr" anchorCtr="0"/>
        <a:lstStyle/>
        <a:p>
          <a:r>
            <a:rPr lang="en-US" b="1" dirty="0">
              <a:solidFill>
                <a:srgbClr val="7030A0"/>
              </a:solidFill>
            </a:rPr>
            <a:t>Specialist Associates</a:t>
          </a:r>
          <a:br>
            <a:rPr lang="en-US" dirty="0">
              <a:solidFill>
                <a:srgbClr val="7030A0"/>
              </a:solidFill>
            </a:rPr>
          </a:br>
          <a:r>
            <a:rPr lang="en-US" dirty="0">
              <a:solidFill>
                <a:srgbClr val="7030A0"/>
              </a:solidFill>
            </a:rPr>
            <a:t>Martin Smith – Teaching Assist IQA</a:t>
          </a:r>
          <a:br>
            <a:rPr lang="en-US" dirty="0">
              <a:solidFill>
                <a:srgbClr val="7030A0"/>
              </a:solidFill>
            </a:rPr>
          </a:br>
          <a:r>
            <a:rPr lang="en-US" dirty="0">
              <a:solidFill>
                <a:srgbClr val="7030A0"/>
              </a:solidFill>
            </a:rPr>
            <a:t>Jane Rainbird – HR Support</a:t>
          </a:r>
          <a:endParaRPr lang="en-GB" dirty="0">
            <a:solidFill>
              <a:srgbClr val="7030A0"/>
            </a:solidFill>
          </a:endParaRPr>
        </a:p>
      </dgm:t>
    </dgm:pt>
    <dgm:pt modelId="{AA216E9D-44C1-471C-A94E-D0FC50C512BF}" type="parTrans" cxnId="{D9E7C147-A9E3-4B20-85D8-A28D270581F0}">
      <dgm:prSet/>
      <dgm:spPr/>
      <dgm:t>
        <a:bodyPr/>
        <a:lstStyle/>
        <a:p>
          <a:endParaRPr lang="en-GB"/>
        </a:p>
      </dgm:t>
    </dgm:pt>
    <dgm:pt modelId="{5F308295-245A-4E53-93B6-6FB505E814ED}" type="sibTrans" cxnId="{D9E7C147-A9E3-4B20-85D8-A28D270581F0}">
      <dgm:prSet/>
      <dgm:spPr/>
      <dgm:t>
        <a:bodyPr/>
        <a:lstStyle/>
        <a:p>
          <a:endParaRPr lang="en-GB"/>
        </a:p>
      </dgm:t>
    </dgm:pt>
    <dgm:pt modelId="{75EC2394-CAAB-4830-8F95-353626CCC140}">
      <dgm:prSet phldrT="[Text]"/>
      <dgm:spPr>
        <a:solidFill>
          <a:srgbClr val="7030A0"/>
        </a:solidFill>
      </dgm:spPr>
      <dgm:t>
        <a:bodyPr/>
        <a:lstStyle/>
        <a:p>
          <a:r>
            <a:rPr lang="en-US" b="1" i="1" dirty="0"/>
            <a:t>Health &amp; Social Care Team (Run Down</a:t>
          </a:r>
          <a:r>
            <a:rPr lang="en-US" i="1" dirty="0"/>
            <a:t>)</a:t>
          </a:r>
          <a:endParaRPr lang="en-GB" i="1" dirty="0"/>
        </a:p>
      </dgm:t>
    </dgm:pt>
    <dgm:pt modelId="{0D3E5E6C-E8C1-4C81-9179-BFC343291923}" type="parTrans" cxnId="{5FB3A66A-01DF-4B4A-81C2-0B618650DF46}">
      <dgm:prSet/>
      <dgm:spPr/>
      <dgm:t>
        <a:bodyPr/>
        <a:lstStyle/>
        <a:p>
          <a:endParaRPr lang="en-GB"/>
        </a:p>
      </dgm:t>
    </dgm:pt>
    <dgm:pt modelId="{4F9A2D36-85C3-4346-AD9D-D97C09719154}" type="sibTrans" cxnId="{5FB3A66A-01DF-4B4A-81C2-0B618650DF46}">
      <dgm:prSet/>
      <dgm:spPr/>
      <dgm:t>
        <a:bodyPr/>
        <a:lstStyle/>
        <a:p>
          <a:endParaRPr lang="en-GB"/>
        </a:p>
      </dgm:t>
    </dgm:pt>
    <dgm:pt modelId="{C7019125-DA7D-4372-B8DE-925A10D6EBC1}">
      <dgm:prSet phldrT="[Text]"/>
      <dgm:spPr/>
      <dgm:t>
        <a:bodyPr/>
        <a:lstStyle/>
        <a:p>
          <a:r>
            <a:rPr lang="en-US" b="1" dirty="0"/>
            <a:t>Digital Lead</a:t>
          </a:r>
          <a:br>
            <a:rPr lang="en-US" dirty="0"/>
          </a:br>
          <a:r>
            <a:rPr lang="en-US" dirty="0"/>
            <a:t>Nikala Coulthard</a:t>
          </a:r>
          <a:endParaRPr lang="en-US" dirty="0">
            <a:solidFill>
              <a:schemeClr val="bg1"/>
            </a:solidFill>
          </a:endParaRPr>
        </a:p>
      </dgm:t>
    </dgm:pt>
    <dgm:pt modelId="{44E80DD9-37B4-430A-A534-3BEF6F8120BB}" type="parTrans" cxnId="{65177E8E-6922-441B-BEF9-80CA510A19C4}">
      <dgm:prSet/>
      <dgm:spPr/>
      <dgm:t>
        <a:bodyPr/>
        <a:lstStyle/>
        <a:p>
          <a:endParaRPr lang="en-GB"/>
        </a:p>
      </dgm:t>
    </dgm:pt>
    <dgm:pt modelId="{B852C8B5-42D1-4498-923B-A5525CCAD3D4}" type="sibTrans" cxnId="{65177E8E-6922-441B-BEF9-80CA510A19C4}">
      <dgm:prSet/>
      <dgm:spPr/>
      <dgm:t>
        <a:bodyPr/>
        <a:lstStyle/>
        <a:p>
          <a:endParaRPr lang="en-GB"/>
        </a:p>
      </dgm:t>
    </dgm:pt>
    <dgm:pt modelId="{34F3F7BD-99D4-4E04-97A9-C45050F2F123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Business Skills Team</a:t>
          </a:r>
          <a:endParaRPr lang="en-GB" b="1" dirty="0"/>
        </a:p>
      </dgm:t>
    </dgm:pt>
    <dgm:pt modelId="{24FD2CB7-4C42-4308-8384-CA59A94AADC0}" type="sibTrans" cxnId="{96ABDB4B-C3CB-48B6-B397-5F5D1E981843}">
      <dgm:prSet/>
      <dgm:spPr/>
      <dgm:t>
        <a:bodyPr/>
        <a:lstStyle/>
        <a:p>
          <a:endParaRPr lang="en-GB"/>
        </a:p>
      </dgm:t>
    </dgm:pt>
    <dgm:pt modelId="{98E81BD4-4203-42C8-A73D-9B84B5917A4B}" type="parTrans" cxnId="{96ABDB4B-C3CB-48B6-B397-5F5D1E981843}">
      <dgm:prSet/>
      <dgm:spPr/>
      <dgm:t>
        <a:bodyPr/>
        <a:lstStyle/>
        <a:p>
          <a:endParaRPr lang="en-GB"/>
        </a:p>
      </dgm:t>
    </dgm:pt>
    <dgm:pt modelId="{6DFD9493-9840-4775-A865-4ECD721281C8}">
      <dgm:prSet phldrT="[Text]"/>
      <dgm:spPr/>
      <dgm:t>
        <a:bodyPr/>
        <a:lstStyle/>
        <a:p>
          <a:r>
            <a:rPr lang="en-US" b="1" dirty="0"/>
            <a:t>Finance</a:t>
          </a:r>
          <a:br>
            <a:rPr lang="en-US" dirty="0"/>
          </a:br>
          <a:r>
            <a:rPr lang="en-US" dirty="0"/>
            <a:t>Tonia Saunders </a:t>
          </a:r>
          <a:endParaRPr lang="en-GB" dirty="0"/>
        </a:p>
      </dgm:t>
    </dgm:pt>
    <dgm:pt modelId="{CBA5D607-C485-4466-B480-E1E813386165}" type="parTrans" cxnId="{CA7FDDCE-133A-45A6-9912-D7587B081AC0}">
      <dgm:prSet/>
      <dgm:spPr/>
      <dgm:t>
        <a:bodyPr/>
        <a:lstStyle/>
        <a:p>
          <a:endParaRPr lang="en-GB"/>
        </a:p>
      </dgm:t>
    </dgm:pt>
    <dgm:pt modelId="{C2F0EFC8-AAD1-40D8-8662-AD4B5D4E375C}" type="sibTrans" cxnId="{CA7FDDCE-133A-45A6-9912-D7587B081AC0}">
      <dgm:prSet/>
      <dgm:spPr/>
      <dgm:t>
        <a:bodyPr/>
        <a:lstStyle/>
        <a:p>
          <a:endParaRPr lang="en-GB"/>
        </a:p>
      </dgm:t>
    </dgm:pt>
    <dgm:pt modelId="{C8B14027-CEE8-495B-8FB0-CCC5EA083AB0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Group</a:t>
          </a:r>
          <a:endParaRPr lang="en-GB" b="1" dirty="0">
            <a:solidFill>
              <a:srgbClr val="7030A0"/>
            </a:solidFill>
          </a:endParaRPr>
        </a:p>
      </dgm:t>
    </dgm:pt>
    <dgm:pt modelId="{6652E93F-7F7B-42BD-8E6C-8BA2BB75D17C}" type="parTrans" cxnId="{410CFDCA-A9D7-43D6-9BE3-B7B3FE1E405D}">
      <dgm:prSet/>
      <dgm:spPr/>
      <dgm:t>
        <a:bodyPr/>
        <a:lstStyle/>
        <a:p>
          <a:endParaRPr lang="en-GB"/>
        </a:p>
      </dgm:t>
    </dgm:pt>
    <dgm:pt modelId="{699D18F1-AEAF-4DF9-8B12-7D6545C677DB}" type="sibTrans" cxnId="{410CFDCA-A9D7-43D6-9BE3-B7B3FE1E405D}">
      <dgm:prSet/>
      <dgm:spPr/>
      <dgm:t>
        <a:bodyPr/>
        <a:lstStyle/>
        <a:p>
          <a:endParaRPr lang="en-GB"/>
        </a:p>
      </dgm:t>
    </dgm:pt>
    <dgm:pt modelId="{A72BFF8D-CC58-45AB-BF6C-8212AD88414F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Funding Team</a:t>
          </a:r>
        </a:p>
      </dgm:t>
    </dgm:pt>
    <dgm:pt modelId="{196D367D-0716-4304-B9F1-7E34C967061C}" type="parTrans" cxnId="{755275AC-F416-49A4-90FE-37C02347BB43}">
      <dgm:prSet/>
      <dgm:spPr/>
      <dgm:t>
        <a:bodyPr/>
        <a:lstStyle/>
        <a:p>
          <a:endParaRPr lang="en-GB"/>
        </a:p>
      </dgm:t>
    </dgm:pt>
    <dgm:pt modelId="{870F160E-3FAC-4D51-9BF3-E3206601912D}" type="sibTrans" cxnId="{755275AC-F416-49A4-90FE-37C02347BB43}">
      <dgm:prSet/>
      <dgm:spPr/>
      <dgm:t>
        <a:bodyPr/>
        <a:lstStyle/>
        <a:p>
          <a:endParaRPr lang="en-GB"/>
        </a:p>
      </dgm:t>
    </dgm:pt>
    <dgm:pt modelId="{0F95FB64-DDEB-409B-82C5-8F374F6BE1F9}">
      <dgm:prSet phldrT="[Text]"/>
      <dgm:spPr>
        <a:solidFill>
          <a:schemeClr val="accent6"/>
        </a:solidFill>
      </dgm:spPr>
      <dgm:t>
        <a:bodyPr/>
        <a:lstStyle/>
        <a:p>
          <a:pPr>
            <a:buNone/>
          </a:pPr>
          <a:r>
            <a:rPr lang="en-US" b="1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Funding &amp; Compliance officer</a:t>
          </a:r>
          <a:br>
            <a:rPr lang="en-US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n-US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Foram Darji</a:t>
          </a:r>
          <a:endParaRPr lang="en-GB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9F695A97-DD3E-47BC-BF85-3986F8EDAA46}" type="parTrans" cxnId="{59908294-E89A-43AC-866E-D077CACDD9E5}">
      <dgm:prSet/>
      <dgm:spPr/>
      <dgm:t>
        <a:bodyPr/>
        <a:lstStyle/>
        <a:p>
          <a:endParaRPr lang="en-GB"/>
        </a:p>
      </dgm:t>
    </dgm:pt>
    <dgm:pt modelId="{CE9EE810-B59B-4A27-8E99-2FCCFAC5D5DA}" type="sibTrans" cxnId="{59908294-E89A-43AC-866E-D077CACDD9E5}">
      <dgm:prSet/>
      <dgm:spPr/>
      <dgm:t>
        <a:bodyPr/>
        <a:lstStyle/>
        <a:p>
          <a:endParaRPr lang="en-GB"/>
        </a:p>
      </dgm:t>
    </dgm:pt>
    <dgm:pt modelId="{68466F56-6D07-47B5-9757-00F81156DFC9}">
      <dgm:prSet phldrT="[Text]"/>
      <dgm:spPr>
        <a:solidFill>
          <a:schemeClr val="accent6"/>
        </a:solidFill>
      </dgm:spPr>
      <dgm:t>
        <a:bodyPr/>
        <a:lstStyle/>
        <a:p>
          <a:pPr>
            <a:buNone/>
          </a:pPr>
          <a:r>
            <a:rPr lang="en-US" b="1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AEB Funding and Compliance Support </a:t>
          </a:r>
        </a:p>
        <a:p>
          <a:pPr>
            <a:buNone/>
          </a:pPr>
          <a:r>
            <a:rPr lang="en-US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Amy Maggs</a:t>
          </a:r>
          <a:endParaRPr lang="en-GB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FD38E13E-BBD4-462B-A80B-BCDE443703C0}" type="parTrans" cxnId="{1C4C8369-8CEF-47F0-ADB3-23FAFA5DE2BB}">
      <dgm:prSet/>
      <dgm:spPr/>
      <dgm:t>
        <a:bodyPr/>
        <a:lstStyle/>
        <a:p>
          <a:endParaRPr lang="en-GB"/>
        </a:p>
      </dgm:t>
    </dgm:pt>
    <dgm:pt modelId="{EE7AF529-B58E-4E58-B825-C2F670B7A673}" type="sibTrans" cxnId="{1C4C8369-8CEF-47F0-ADB3-23FAFA5DE2BB}">
      <dgm:prSet/>
      <dgm:spPr/>
      <dgm:t>
        <a:bodyPr/>
        <a:lstStyle/>
        <a:p>
          <a:endParaRPr lang="en-GB"/>
        </a:p>
      </dgm:t>
    </dgm:pt>
    <dgm:pt modelId="{F7734E28-F7E8-429D-8128-A8CAC965B435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Apprenticeship Team</a:t>
          </a:r>
          <a:endParaRPr lang="en-GB" b="1" dirty="0">
            <a:solidFill>
              <a:schemeClr val="bg1"/>
            </a:solidFill>
          </a:endParaRPr>
        </a:p>
      </dgm:t>
    </dgm:pt>
    <dgm:pt modelId="{E398F996-3CA2-4022-BC26-314DFD58F292}" type="parTrans" cxnId="{39E60BD3-F9B6-4795-A5F8-20366462E66F}">
      <dgm:prSet/>
      <dgm:spPr/>
      <dgm:t>
        <a:bodyPr/>
        <a:lstStyle/>
        <a:p>
          <a:endParaRPr lang="en-GB"/>
        </a:p>
      </dgm:t>
    </dgm:pt>
    <dgm:pt modelId="{59DCC748-F59D-4994-851B-E7D074DD342A}" type="sibTrans" cxnId="{39E60BD3-F9B6-4795-A5F8-20366462E66F}">
      <dgm:prSet/>
      <dgm:spPr/>
      <dgm:t>
        <a:bodyPr/>
        <a:lstStyle/>
        <a:p>
          <a:endParaRPr lang="en-GB"/>
        </a:p>
      </dgm:t>
    </dgm:pt>
    <dgm:pt modelId="{FB5DC167-E9E2-44B3-A0EB-66C89CCF6CDB}">
      <dgm:prSet phldrT="[Text]"/>
      <dgm:spPr/>
      <dgm:t>
        <a:bodyPr/>
        <a:lstStyle/>
        <a:p>
          <a:r>
            <a:rPr lang="en-US" b="1" dirty="0"/>
            <a:t>Non Exec</a:t>
          </a:r>
          <a:br>
            <a:rPr lang="en-US" dirty="0"/>
          </a:br>
          <a:r>
            <a:rPr lang="en-US" dirty="0"/>
            <a:t>Debbie Gardner</a:t>
          </a:r>
          <a:endParaRPr lang="en-GB" dirty="0"/>
        </a:p>
      </dgm:t>
    </dgm:pt>
    <dgm:pt modelId="{4CFC36B1-042E-4AFE-B456-EB42FB4037C4}" type="parTrans" cxnId="{64987DC3-08D4-4C0A-BB14-CD406ACB91CC}">
      <dgm:prSet/>
      <dgm:spPr/>
      <dgm:t>
        <a:bodyPr/>
        <a:lstStyle/>
        <a:p>
          <a:endParaRPr lang="en-GB"/>
        </a:p>
      </dgm:t>
    </dgm:pt>
    <dgm:pt modelId="{91A58763-98B3-419C-BBA4-2295693ED2BB}" type="sibTrans" cxnId="{64987DC3-08D4-4C0A-BB14-CD406ACB91CC}">
      <dgm:prSet/>
      <dgm:spPr/>
      <dgm:t>
        <a:bodyPr/>
        <a:lstStyle/>
        <a:p>
          <a:endParaRPr lang="en-GB"/>
        </a:p>
      </dgm:t>
    </dgm:pt>
    <dgm:pt modelId="{4591E96B-AF86-408A-A438-3A5CD7B8B4CC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en-US" b="1" dirty="0"/>
            <a:t>Employers &amp; Team Leader</a:t>
          </a:r>
        </a:p>
        <a:p>
          <a:pPr>
            <a:spcAft>
              <a:spcPts val="0"/>
            </a:spcAft>
          </a:pPr>
          <a:r>
            <a:rPr lang="en-US" dirty="0"/>
            <a:t>Chelsie Benson</a:t>
          </a:r>
          <a:endParaRPr lang="en-GB" dirty="0"/>
        </a:p>
      </dgm:t>
    </dgm:pt>
    <dgm:pt modelId="{07C3BD14-B78C-448B-BD7E-F0B3970259A9}" type="parTrans" cxnId="{84F34357-EB24-4009-BA93-BB2A78CF7F62}">
      <dgm:prSet/>
      <dgm:spPr/>
      <dgm:t>
        <a:bodyPr/>
        <a:lstStyle/>
        <a:p>
          <a:endParaRPr lang="en-GB"/>
        </a:p>
      </dgm:t>
    </dgm:pt>
    <dgm:pt modelId="{4044BDD5-D4A1-4FFB-B10E-295F12AC3F15}" type="sibTrans" cxnId="{84F34357-EB24-4009-BA93-BB2A78CF7F62}">
      <dgm:prSet/>
      <dgm:spPr/>
      <dgm:t>
        <a:bodyPr/>
        <a:lstStyle/>
        <a:p>
          <a:endParaRPr lang="en-GB"/>
        </a:p>
      </dgm:t>
    </dgm:pt>
    <dgm:pt modelId="{20FE708B-150F-45A6-8AE0-5129D3D3C781}">
      <dgm:prSet phldrT="[Text]"/>
      <dgm:spPr/>
      <dgm:t>
        <a:bodyPr/>
        <a:lstStyle/>
        <a:p>
          <a:r>
            <a:rPr lang="en-US" b="1" dirty="0"/>
            <a:t>Learner Enrollment</a:t>
          </a:r>
        </a:p>
        <a:p>
          <a:r>
            <a:rPr lang="en-US" b="0" dirty="0">
              <a:solidFill>
                <a:schemeClr val="bg1"/>
              </a:solidFill>
            </a:rPr>
            <a:t>Vacant January 24</a:t>
          </a:r>
          <a:endParaRPr lang="en-GB" b="0" dirty="0">
            <a:solidFill>
              <a:schemeClr val="bg1"/>
            </a:solidFill>
          </a:endParaRPr>
        </a:p>
      </dgm:t>
    </dgm:pt>
    <dgm:pt modelId="{B3B11CCB-F6AD-4A94-86EF-DDF56A51AD1C}" type="parTrans" cxnId="{3219A666-CB8A-4246-A0F4-90BCCE11FE5C}">
      <dgm:prSet/>
      <dgm:spPr/>
      <dgm:t>
        <a:bodyPr/>
        <a:lstStyle/>
        <a:p>
          <a:endParaRPr lang="en-GB"/>
        </a:p>
      </dgm:t>
    </dgm:pt>
    <dgm:pt modelId="{F1CDC9E6-F217-479C-B0C2-3CAF7E4D3A32}" type="sibTrans" cxnId="{3219A666-CB8A-4246-A0F4-90BCCE11FE5C}">
      <dgm:prSet/>
      <dgm:spPr/>
      <dgm:t>
        <a:bodyPr/>
        <a:lstStyle/>
        <a:p>
          <a:endParaRPr lang="en-GB"/>
        </a:p>
      </dgm:t>
    </dgm:pt>
    <dgm:pt modelId="{DA450C2A-8742-454E-A8C0-AC93B7327F5B}">
      <dgm:prSet phldrT="[Text]" custT="1"/>
      <dgm:spPr>
        <a:solidFill>
          <a:srgbClr val="7030A0"/>
        </a:solidFill>
      </dgm:spPr>
      <dgm:t>
        <a:bodyPr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b="1" kern="1200" dirty="0"/>
            <a:t>Multiply</a:t>
          </a:r>
          <a:endParaRPr lang="en-GB" sz="500" b="1" kern="1200" dirty="0">
            <a:solidFill>
              <a:srgbClr val="7030A0"/>
            </a:solidFill>
            <a:latin typeface="Calibri" panose="020F0502020204030204"/>
            <a:ea typeface="+mn-ea"/>
            <a:cs typeface="+mn-cs"/>
          </a:endParaRPr>
        </a:p>
      </dgm:t>
    </dgm:pt>
    <dgm:pt modelId="{E14D52EA-C130-42F3-B1E7-033D26EF1783}" type="parTrans" cxnId="{20196777-DB76-48AC-BCE3-5D08E1E30630}">
      <dgm:prSet/>
      <dgm:spPr/>
      <dgm:t>
        <a:bodyPr/>
        <a:lstStyle/>
        <a:p>
          <a:endParaRPr lang="en-GB"/>
        </a:p>
      </dgm:t>
    </dgm:pt>
    <dgm:pt modelId="{A66A8827-77D2-4AC2-91AC-BD91766DB292}" type="sibTrans" cxnId="{20196777-DB76-48AC-BCE3-5D08E1E30630}">
      <dgm:prSet/>
      <dgm:spPr/>
      <dgm:t>
        <a:bodyPr/>
        <a:lstStyle/>
        <a:p>
          <a:endParaRPr lang="en-GB"/>
        </a:p>
      </dgm:t>
    </dgm:pt>
    <dgm:pt modelId="{3C79E21F-B3BA-4B19-BB9D-E9FC0C11909D}">
      <dgm:prSet phldrT="[Text]"/>
      <dgm:spPr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3175" tIns="3175" rIns="3175" bIns="3175" numCol="1" spcCol="1270" anchor="ctr" anchorCtr="0"/>
        <a:lstStyle/>
        <a:p>
          <a:r>
            <a:rPr lang="en-US" b="1" dirty="0"/>
            <a:t>Multiply W Sussex &amp; Surrey</a:t>
          </a:r>
          <a:br>
            <a:rPr lang="en-US" b="1" dirty="0"/>
          </a:br>
          <a:r>
            <a:rPr lang="en-US" b="1" dirty="0"/>
            <a:t>!:1 Coach Crawley Edgar Muzvidzwa</a:t>
          </a:r>
          <a:br>
            <a:rPr lang="en-US" b="1" dirty="0"/>
          </a:br>
          <a:r>
            <a:rPr lang="en-US" b="1" dirty="0"/>
            <a:t>Trainers Crawley</a:t>
          </a:r>
          <a:br>
            <a:rPr lang="en-US" b="1" dirty="0"/>
          </a:br>
          <a:r>
            <a:rPr lang="en-US" b="1" dirty="0"/>
            <a:t>Sharon Brown</a:t>
          </a:r>
          <a:br>
            <a:rPr lang="en-US" b="1" dirty="0"/>
          </a:br>
          <a:r>
            <a:rPr lang="en-US" b="1" dirty="0" err="1"/>
            <a:t>Temitayo</a:t>
          </a:r>
          <a:r>
            <a:rPr lang="en-US" b="1" dirty="0"/>
            <a:t> </a:t>
          </a:r>
          <a:r>
            <a:rPr lang="en-US" b="1" dirty="0" err="1"/>
            <a:t>Oluwayomi</a:t>
          </a:r>
          <a:r>
            <a:rPr lang="en-US" b="1" dirty="0"/>
            <a:t> (GSUK)</a:t>
          </a:r>
          <a:br>
            <a:rPr lang="en-US" b="1" dirty="0"/>
          </a:br>
          <a:endParaRPr lang="en-GB" dirty="0"/>
        </a:p>
      </dgm:t>
    </dgm:pt>
    <dgm:pt modelId="{4CA4203F-DDA0-4484-AC90-AB74E8A1056C}" type="parTrans" cxnId="{5DA911DA-6440-4527-A320-3A773B8A4495}">
      <dgm:prSet/>
      <dgm:spPr/>
      <dgm:t>
        <a:bodyPr/>
        <a:lstStyle/>
        <a:p>
          <a:endParaRPr lang="en-GB"/>
        </a:p>
      </dgm:t>
    </dgm:pt>
    <dgm:pt modelId="{A05D172D-FBFA-4D10-88E6-063230230040}" type="sibTrans" cxnId="{5DA911DA-6440-4527-A320-3A773B8A4495}">
      <dgm:prSet/>
      <dgm:spPr/>
      <dgm:t>
        <a:bodyPr/>
        <a:lstStyle/>
        <a:p>
          <a:endParaRPr lang="en-GB"/>
        </a:p>
      </dgm:t>
    </dgm:pt>
    <dgm:pt modelId="{EEA0DE82-8712-4CDD-92F7-E8B8D35C37D8}">
      <dgm:prSet phldrT="[Text]"/>
      <dgm:spPr/>
      <dgm:t>
        <a:bodyPr/>
        <a:lstStyle/>
        <a:p>
          <a:r>
            <a:rPr lang="en-US" b="1" dirty="0"/>
            <a:t>Digital Trainers</a:t>
          </a:r>
          <a:br>
            <a:rPr lang="en-US" dirty="0"/>
          </a:br>
          <a:r>
            <a:rPr lang="en-US" dirty="0"/>
            <a:t>Laura Taylor, Tom Myfield</a:t>
          </a:r>
          <a:br>
            <a:rPr lang="en-US" dirty="0"/>
          </a:br>
          <a:r>
            <a:rPr lang="en-US" dirty="0"/>
            <a:t>plus x2 vacant roles</a:t>
          </a:r>
          <a:endParaRPr lang="en-US" dirty="0">
            <a:solidFill>
              <a:schemeClr val="bg1"/>
            </a:solidFill>
          </a:endParaRPr>
        </a:p>
      </dgm:t>
    </dgm:pt>
    <dgm:pt modelId="{922BC46E-542C-4267-A1DE-C570062D8954}" type="parTrans" cxnId="{28834157-2CA1-4035-ABA0-8AEDDD0A81B3}">
      <dgm:prSet/>
      <dgm:spPr/>
      <dgm:t>
        <a:bodyPr/>
        <a:lstStyle/>
        <a:p>
          <a:endParaRPr lang="en-GB"/>
        </a:p>
      </dgm:t>
    </dgm:pt>
    <dgm:pt modelId="{85449113-F084-4073-84FB-F4B14FC75BC7}" type="sibTrans" cxnId="{28834157-2CA1-4035-ABA0-8AEDDD0A81B3}">
      <dgm:prSet/>
      <dgm:spPr/>
      <dgm:t>
        <a:bodyPr/>
        <a:lstStyle/>
        <a:p>
          <a:endParaRPr lang="en-GB"/>
        </a:p>
      </dgm:t>
    </dgm:pt>
    <dgm:pt modelId="{37FACD8F-5BC0-48C0-AA21-1FEB4922CED0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Apps Account Management Team</a:t>
          </a:r>
          <a:endParaRPr lang="en-US" dirty="0"/>
        </a:p>
      </dgm:t>
    </dgm:pt>
    <dgm:pt modelId="{68CD22C2-7850-4247-9C2B-9127B684C329}" type="parTrans" cxnId="{ED0AD6FE-FFA2-4F98-8538-41E006DF646E}">
      <dgm:prSet/>
      <dgm:spPr/>
      <dgm:t>
        <a:bodyPr/>
        <a:lstStyle/>
        <a:p>
          <a:endParaRPr lang="en-GB"/>
        </a:p>
      </dgm:t>
    </dgm:pt>
    <dgm:pt modelId="{7B3C560C-E06F-4A92-BEF9-DDCDF922A1E0}" type="sibTrans" cxnId="{ED0AD6FE-FFA2-4F98-8538-41E006DF646E}">
      <dgm:prSet/>
      <dgm:spPr/>
      <dgm:t>
        <a:bodyPr/>
        <a:lstStyle/>
        <a:p>
          <a:endParaRPr lang="en-GB"/>
        </a:p>
      </dgm:t>
    </dgm:pt>
    <dgm:pt modelId="{7B440539-58D8-41C0-ADC1-062F6B2E4DB8}">
      <dgm:prSet phldrT="[Text]"/>
      <dgm:spPr/>
      <dgm:t>
        <a:bodyPr/>
        <a:lstStyle/>
        <a:p>
          <a:r>
            <a:rPr lang="en-US" b="1" dirty="0"/>
            <a:t>Apprentice Recruitment Manager (Safeguarding DSO &amp; HS Officer)</a:t>
          </a:r>
          <a:br>
            <a:rPr lang="en-US" dirty="0"/>
          </a:br>
          <a:r>
            <a:rPr lang="en-US" dirty="0"/>
            <a:t>Andrea Gregory</a:t>
          </a:r>
          <a:endParaRPr lang="en-GB" dirty="0"/>
        </a:p>
      </dgm:t>
    </dgm:pt>
    <dgm:pt modelId="{72BA96E4-B425-46EC-879B-FF86087194CF}" type="parTrans" cxnId="{148136F9-3E13-45A8-9B67-D6157FD7BFC4}">
      <dgm:prSet/>
      <dgm:spPr/>
      <dgm:t>
        <a:bodyPr/>
        <a:lstStyle/>
        <a:p>
          <a:endParaRPr lang="en-GB"/>
        </a:p>
      </dgm:t>
    </dgm:pt>
    <dgm:pt modelId="{39960B88-5969-4DD8-BE85-41AC202434C7}" type="sibTrans" cxnId="{148136F9-3E13-45A8-9B67-D6157FD7BFC4}">
      <dgm:prSet/>
      <dgm:spPr/>
      <dgm:t>
        <a:bodyPr/>
        <a:lstStyle/>
        <a:p>
          <a:endParaRPr lang="en-GB"/>
        </a:p>
      </dgm:t>
    </dgm:pt>
    <dgm:pt modelId="{3DB521AA-5BDD-4364-82F1-861F70E16B64}">
      <dgm:prSet phldrT="[Text]"/>
      <dgm:spPr/>
      <dgm:t>
        <a:bodyPr/>
        <a:lstStyle/>
        <a:p>
          <a:r>
            <a:rPr lang="en-US" b="1" dirty="0"/>
            <a:t>Apprentice Admin Support </a:t>
          </a:r>
        </a:p>
        <a:p>
          <a:r>
            <a:rPr lang="en-US" b="0" dirty="0">
              <a:solidFill>
                <a:schemeClr val="bg1"/>
              </a:solidFill>
            </a:rPr>
            <a:t>Daisy Mulchinock</a:t>
          </a:r>
          <a:endParaRPr lang="en-GB" b="0" dirty="0">
            <a:solidFill>
              <a:schemeClr val="bg1"/>
            </a:solidFill>
          </a:endParaRPr>
        </a:p>
      </dgm:t>
    </dgm:pt>
    <dgm:pt modelId="{9A89D7C8-922D-4F3E-9F8C-049C29873737}" type="parTrans" cxnId="{FABFAFB3-55B8-4194-BC3F-83FA7FB6E7E9}">
      <dgm:prSet/>
      <dgm:spPr/>
      <dgm:t>
        <a:bodyPr/>
        <a:lstStyle/>
        <a:p>
          <a:endParaRPr lang="en-GB"/>
        </a:p>
      </dgm:t>
    </dgm:pt>
    <dgm:pt modelId="{060B5458-1660-4D1D-ADFF-005B84590DAF}" type="sibTrans" cxnId="{FABFAFB3-55B8-4194-BC3F-83FA7FB6E7E9}">
      <dgm:prSet/>
      <dgm:spPr/>
      <dgm:t>
        <a:bodyPr/>
        <a:lstStyle/>
        <a:p>
          <a:endParaRPr lang="en-GB"/>
        </a:p>
      </dgm:t>
    </dgm:pt>
    <dgm:pt modelId="{6185D004-9028-4DB8-8B35-AE45AD78B02D}">
      <dgm:prSet/>
      <dgm:spPr/>
      <dgm:t>
        <a:bodyPr/>
        <a:lstStyle/>
        <a:p>
          <a:r>
            <a:rPr lang="en-US" b="1" dirty="0"/>
            <a:t>Wrap around support</a:t>
          </a:r>
        </a:p>
        <a:p>
          <a:r>
            <a:rPr lang="en-US" b="0">
              <a:solidFill>
                <a:schemeClr val="bg1"/>
              </a:solidFill>
            </a:rPr>
            <a:t>Vacant January 24</a:t>
          </a:r>
          <a:endParaRPr lang="en-GB" b="0" dirty="0"/>
        </a:p>
      </dgm:t>
    </dgm:pt>
    <dgm:pt modelId="{5B21111E-20FB-4107-A9D2-45766240534F}" type="parTrans" cxnId="{3CCE6AE4-C467-4039-A767-7EB9DCE8EB5C}">
      <dgm:prSet/>
      <dgm:spPr/>
      <dgm:t>
        <a:bodyPr/>
        <a:lstStyle/>
        <a:p>
          <a:endParaRPr lang="en-GB"/>
        </a:p>
      </dgm:t>
    </dgm:pt>
    <dgm:pt modelId="{770DD05F-BB94-4B14-8D85-92D1EDFAECAF}" type="sibTrans" cxnId="{3CCE6AE4-C467-4039-A767-7EB9DCE8EB5C}">
      <dgm:prSet/>
      <dgm:spPr/>
      <dgm:t>
        <a:bodyPr/>
        <a:lstStyle/>
        <a:p>
          <a:endParaRPr lang="en-GB"/>
        </a:p>
      </dgm:t>
    </dgm:pt>
    <dgm:pt modelId="{E0E559BE-2740-4079-8113-05E38202CC13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Digital Team</a:t>
          </a:r>
          <a:endParaRPr lang="en-GB" b="1" i="1" dirty="0"/>
        </a:p>
      </dgm:t>
    </dgm:pt>
    <dgm:pt modelId="{F90448A6-A37D-4AFA-AE72-81CD796AA8C1}" type="sibTrans" cxnId="{9BA445D1-8177-453E-91DF-5D4629A98DB2}">
      <dgm:prSet/>
      <dgm:spPr/>
      <dgm:t>
        <a:bodyPr/>
        <a:lstStyle/>
        <a:p>
          <a:endParaRPr lang="en-GB"/>
        </a:p>
      </dgm:t>
    </dgm:pt>
    <dgm:pt modelId="{868D2316-C4C4-43B8-92F5-F01E8DA007D5}" type="parTrans" cxnId="{9BA445D1-8177-453E-91DF-5D4629A98DB2}">
      <dgm:prSet/>
      <dgm:spPr/>
      <dgm:t>
        <a:bodyPr/>
        <a:lstStyle/>
        <a:p>
          <a:endParaRPr lang="en-GB"/>
        </a:p>
      </dgm:t>
    </dgm:pt>
    <dgm:pt modelId="{AC9CD164-1FF5-44B7-A7CC-3508ECFA92E0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AEB Team</a:t>
          </a:r>
          <a:endParaRPr lang="en-GB" b="1" dirty="0"/>
        </a:p>
      </dgm:t>
    </dgm:pt>
    <dgm:pt modelId="{0590BD7C-9B69-40D1-8429-68D3DC479DD4}" type="parTrans" cxnId="{2A18DDEE-F5FF-40A6-8675-193446B12F3F}">
      <dgm:prSet/>
      <dgm:spPr/>
      <dgm:t>
        <a:bodyPr/>
        <a:lstStyle/>
        <a:p>
          <a:endParaRPr lang="en-GB"/>
        </a:p>
      </dgm:t>
    </dgm:pt>
    <dgm:pt modelId="{19512C0D-8350-44CD-947E-A02F5C1CF25F}" type="sibTrans" cxnId="{2A18DDEE-F5FF-40A6-8675-193446B12F3F}">
      <dgm:prSet/>
      <dgm:spPr/>
      <dgm:t>
        <a:bodyPr/>
        <a:lstStyle/>
        <a:p>
          <a:endParaRPr lang="en-GB"/>
        </a:p>
      </dgm:t>
    </dgm:pt>
    <dgm:pt modelId="{4AD1AD6C-3F25-46A6-88DF-A3BD589E9C3F}">
      <dgm:prSet phldrT="[Text]"/>
      <dgm:spPr/>
      <dgm:t>
        <a:bodyPr/>
        <a:lstStyle/>
        <a:p>
          <a:r>
            <a:rPr lang="en-US" b="1" dirty="0"/>
            <a:t>Account Managers</a:t>
          </a:r>
          <a:br>
            <a:rPr lang="en-US" dirty="0"/>
          </a:br>
          <a:r>
            <a:rPr lang="en-US" dirty="0"/>
            <a:t>Stuart Goudge</a:t>
          </a:r>
          <a:endParaRPr lang="en-GB" dirty="0"/>
        </a:p>
      </dgm:t>
    </dgm:pt>
    <dgm:pt modelId="{BBA34034-2CF9-4508-82D7-31D1469CE8A0}" type="parTrans" cxnId="{1BE69778-7CE0-4732-B693-8B0F8EE93BB1}">
      <dgm:prSet/>
      <dgm:spPr/>
      <dgm:t>
        <a:bodyPr/>
        <a:lstStyle/>
        <a:p>
          <a:endParaRPr lang="en-GB"/>
        </a:p>
      </dgm:t>
    </dgm:pt>
    <dgm:pt modelId="{837BB566-F10B-4236-865F-9A7E542E6E9A}" type="sibTrans" cxnId="{1BE69778-7CE0-4732-B693-8B0F8EE93BB1}">
      <dgm:prSet/>
      <dgm:spPr/>
      <dgm:t>
        <a:bodyPr/>
        <a:lstStyle/>
        <a:p>
          <a:endParaRPr lang="en-GB"/>
        </a:p>
      </dgm:t>
    </dgm:pt>
    <dgm:pt modelId="{1EA449FE-B783-45A3-BD09-69C0732B5DD0}">
      <dgm:prSet phldrT="[Text]"/>
      <dgm:spPr/>
      <dgm:t>
        <a:bodyPr/>
        <a:lstStyle/>
        <a:p>
          <a:r>
            <a:rPr lang="en-US" b="0" dirty="0">
              <a:solidFill>
                <a:schemeClr val="bg1"/>
              </a:solidFill>
            </a:rPr>
            <a:t>Trainers</a:t>
          </a:r>
          <a:r>
            <a:rPr lang="en-US" dirty="0">
              <a:solidFill>
                <a:schemeClr val="bg1"/>
              </a:solidFill>
            </a:rPr>
            <a:t> </a:t>
          </a:r>
          <a:br>
            <a:rPr lang="en-US" dirty="0">
              <a:solidFill>
                <a:schemeClr val="bg1"/>
              </a:solidFill>
            </a:rPr>
          </a:br>
          <a:r>
            <a:rPr lang="en-US" b="1" dirty="0">
              <a:solidFill>
                <a:schemeClr val="bg1"/>
              </a:solidFill>
            </a:rPr>
            <a:t>Generic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Graham Osborne (K)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Mark Phoenix (C)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Priya </a:t>
          </a:r>
          <a:r>
            <a:rPr lang="en-US" dirty="0" err="1">
              <a:solidFill>
                <a:schemeClr val="bg1"/>
              </a:solidFill>
            </a:rPr>
            <a:t>Mohaptra</a:t>
          </a:r>
          <a:r>
            <a:rPr lang="en-US" dirty="0">
              <a:solidFill>
                <a:schemeClr val="bg1"/>
              </a:solidFill>
            </a:rPr>
            <a:t> (W)</a:t>
          </a:r>
        </a:p>
        <a:p>
          <a:r>
            <a:rPr lang="en-US" dirty="0">
              <a:solidFill>
                <a:schemeClr val="bg1"/>
              </a:solidFill>
            </a:rPr>
            <a:t>Susan Vidal (W)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Wayne Adams (R)</a:t>
          </a:r>
          <a:br>
            <a:rPr lang="en-US" dirty="0">
              <a:solidFill>
                <a:schemeClr val="bg1"/>
              </a:solidFill>
            </a:rPr>
          </a:br>
          <a:br>
            <a:rPr lang="en-US" dirty="0">
              <a:solidFill>
                <a:schemeClr val="bg1"/>
              </a:solidFill>
            </a:rPr>
          </a:br>
          <a:r>
            <a:rPr lang="en-US" b="1" dirty="0">
              <a:solidFill>
                <a:schemeClr val="bg1"/>
              </a:solidFill>
            </a:rPr>
            <a:t>Digital Remote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Vacant</a:t>
          </a:r>
          <a:br>
            <a:rPr lang="en-US" dirty="0">
              <a:solidFill>
                <a:schemeClr val="bg1"/>
              </a:solidFill>
            </a:rPr>
          </a:br>
          <a:br>
            <a:rPr lang="en-US" dirty="0">
              <a:solidFill>
                <a:schemeClr val="bg1"/>
              </a:solidFill>
            </a:rPr>
          </a:br>
          <a:r>
            <a:rPr lang="en-US" b="1" dirty="0">
              <a:solidFill>
                <a:schemeClr val="bg1"/>
              </a:solidFill>
            </a:rPr>
            <a:t>ESOL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Athon </a:t>
          </a:r>
          <a:r>
            <a:rPr lang="en-US" dirty="0" err="1">
              <a:solidFill>
                <a:schemeClr val="bg1"/>
              </a:solidFill>
            </a:rPr>
            <a:t>Colouritis</a:t>
          </a:r>
          <a:r>
            <a:rPr lang="en-US" dirty="0">
              <a:solidFill>
                <a:schemeClr val="bg1"/>
              </a:solidFill>
            </a:rPr>
            <a:t> (W/R)</a:t>
          </a:r>
          <a:br>
            <a:rPr lang="en-US" dirty="0">
              <a:solidFill>
                <a:schemeClr val="bg1"/>
              </a:solidFill>
            </a:rPr>
          </a:br>
          <a:br>
            <a:rPr lang="en-US" dirty="0">
              <a:solidFill>
                <a:schemeClr val="bg1"/>
              </a:solidFill>
            </a:rPr>
          </a:br>
          <a:r>
            <a:rPr lang="en-US" b="1" dirty="0">
              <a:solidFill>
                <a:schemeClr val="bg1"/>
              </a:solidFill>
            </a:rPr>
            <a:t>FS</a:t>
          </a:r>
          <a:r>
            <a:rPr lang="en-US" dirty="0">
              <a:solidFill>
                <a:schemeClr val="bg1"/>
              </a:solidFill>
            </a:rPr>
            <a:t> Remote shared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Tim Owen (.5)</a:t>
          </a:r>
          <a:br>
            <a:rPr lang="en-US" dirty="0">
              <a:solidFill>
                <a:schemeClr val="bg1"/>
              </a:solidFill>
            </a:rPr>
          </a:br>
          <a:br>
            <a:rPr lang="en-US" dirty="0">
              <a:solidFill>
                <a:schemeClr val="bg1"/>
              </a:solidFill>
            </a:rPr>
          </a:br>
          <a:r>
            <a:rPr lang="en-US" b="1" dirty="0">
              <a:solidFill>
                <a:schemeClr val="bg1"/>
              </a:solidFill>
            </a:rPr>
            <a:t>Teaching Assistant</a:t>
          </a:r>
        </a:p>
        <a:p>
          <a:r>
            <a:rPr lang="en-US" dirty="0">
              <a:solidFill>
                <a:schemeClr val="bg1"/>
              </a:solidFill>
            </a:rPr>
            <a:t>Nancy  Hodges</a:t>
          </a:r>
        </a:p>
        <a:p>
          <a:r>
            <a:rPr lang="en-US" dirty="0">
              <a:solidFill>
                <a:schemeClr val="bg1"/>
              </a:solidFill>
            </a:rPr>
            <a:t>Debbie Phillips</a:t>
          </a:r>
          <a:br>
            <a:rPr lang="en-US" dirty="0">
              <a:solidFill>
                <a:schemeClr val="bg1"/>
              </a:solidFill>
            </a:rPr>
          </a:b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HSC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Stephanie Scrafton</a:t>
          </a:r>
          <a:endParaRPr lang="en-GB" dirty="0"/>
        </a:p>
      </dgm:t>
    </dgm:pt>
    <dgm:pt modelId="{79411427-9636-4D0C-B5D2-9FB7C4ACFFDC}" type="parTrans" cxnId="{6DD33445-6418-4861-83A0-C71097FEEEC7}">
      <dgm:prSet/>
      <dgm:spPr/>
      <dgm:t>
        <a:bodyPr/>
        <a:lstStyle/>
        <a:p>
          <a:endParaRPr lang="en-GB"/>
        </a:p>
      </dgm:t>
    </dgm:pt>
    <dgm:pt modelId="{EAC9E5D6-3C81-4D98-B042-2706EB5BB917}" type="sibTrans" cxnId="{6DD33445-6418-4861-83A0-C71097FEEEC7}">
      <dgm:prSet/>
      <dgm:spPr/>
      <dgm:t>
        <a:bodyPr/>
        <a:lstStyle/>
        <a:p>
          <a:endParaRPr lang="en-GB"/>
        </a:p>
      </dgm:t>
    </dgm:pt>
    <dgm:pt modelId="{A4E99CEC-7C19-4935-BE72-6B729AFE60DF}">
      <dgm:prSet phldrT="[Text]"/>
      <dgm:spPr/>
      <dgm:t>
        <a:bodyPr/>
        <a:lstStyle/>
        <a:p>
          <a:r>
            <a:rPr lang="en-US" b="1" dirty="0"/>
            <a:t>Contracts Team</a:t>
          </a:r>
          <a:endParaRPr lang="en-GB" dirty="0"/>
        </a:p>
      </dgm:t>
    </dgm:pt>
    <dgm:pt modelId="{D7EEC1C5-8E51-4C01-91A2-EE6F74813349}" type="parTrans" cxnId="{C9D8ADA0-5A4F-4279-9921-215C1B1FF8A6}">
      <dgm:prSet/>
      <dgm:spPr/>
      <dgm:t>
        <a:bodyPr/>
        <a:lstStyle/>
        <a:p>
          <a:endParaRPr lang="en-GB"/>
        </a:p>
      </dgm:t>
    </dgm:pt>
    <dgm:pt modelId="{83F5E396-C058-42E6-BD13-BB60938ACF9D}" type="sibTrans" cxnId="{C9D8ADA0-5A4F-4279-9921-215C1B1FF8A6}">
      <dgm:prSet/>
      <dgm:spPr/>
      <dgm:t>
        <a:bodyPr/>
        <a:lstStyle/>
        <a:p>
          <a:endParaRPr lang="en-GB"/>
        </a:p>
      </dgm:t>
    </dgm:pt>
    <dgm:pt modelId="{E24EE26C-00F9-4472-B238-7EB5D15A15A8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Bootcamps</a:t>
          </a:r>
          <a:endParaRPr lang="en-GB" dirty="0"/>
        </a:p>
      </dgm:t>
    </dgm:pt>
    <dgm:pt modelId="{6C97502B-086E-48B2-9F0B-35BC56B3A2AB}" type="sibTrans" cxnId="{1E2F8FB4-B603-4969-A9BC-B5E122ECAA2F}">
      <dgm:prSet/>
      <dgm:spPr/>
      <dgm:t>
        <a:bodyPr/>
        <a:lstStyle/>
        <a:p>
          <a:endParaRPr lang="en-GB"/>
        </a:p>
      </dgm:t>
    </dgm:pt>
    <dgm:pt modelId="{A7437F84-76BB-473A-B392-B511BC7C6409}" type="parTrans" cxnId="{1E2F8FB4-B603-4969-A9BC-B5E122ECAA2F}">
      <dgm:prSet/>
      <dgm:spPr/>
      <dgm:t>
        <a:bodyPr/>
        <a:lstStyle/>
        <a:p>
          <a:endParaRPr lang="en-GB"/>
        </a:p>
      </dgm:t>
    </dgm:pt>
    <dgm:pt modelId="{74723895-D04E-4EE7-BB79-0308500643C6}">
      <dgm:prSet phldrT="[Text]"/>
      <dgm:spPr/>
      <dgm:t>
        <a:bodyPr/>
        <a:lstStyle/>
        <a:p>
          <a:r>
            <a:rPr lang="en-US" dirty="0"/>
            <a:t>Marketing</a:t>
          </a:r>
          <a:br>
            <a:rPr lang="en-US" dirty="0"/>
          </a:br>
          <a:r>
            <a:rPr lang="en-US" dirty="0"/>
            <a:t>Matt Smith</a:t>
          </a:r>
          <a:endParaRPr lang="en-GB" dirty="0"/>
        </a:p>
      </dgm:t>
    </dgm:pt>
    <dgm:pt modelId="{7E94F603-BABD-44A8-BED7-5CD3C35214F4}" type="parTrans" cxnId="{909D4492-1266-431D-B76D-E99361C62B09}">
      <dgm:prSet/>
      <dgm:spPr/>
      <dgm:t>
        <a:bodyPr/>
        <a:lstStyle/>
        <a:p>
          <a:endParaRPr lang="en-GB"/>
        </a:p>
      </dgm:t>
    </dgm:pt>
    <dgm:pt modelId="{3A0B8CC5-4E84-40F7-92A6-E0C637078C22}" type="sibTrans" cxnId="{909D4492-1266-431D-B76D-E99361C62B09}">
      <dgm:prSet/>
      <dgm:spPr/>
      <dgm:t>
        <a:bodyPr/>
        <a:lstStyle/>
        <a:p>
          <a:endParaRPr lang="en-GB"/>
        </a:p>
      </dgm:t>
    </dgm:pt>
    <dgm:pt modelId="{DCB29349-65D2-4FBA-8D9D-0CBDA3CF0BB9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b="1" dirty="0">
              <a:solidFill>
                <a:srgbClr val="7030A0"/>
              </a:solidFill>
            </a:rPr>
            <a:t>AEB Manager</a:t>
          </a:r>
          <a:br>
            <a:rPr lang="en-US" b="1" dirty="0">
              <a:solidFill>
                <a:srgbClr val="7030A0"/>
              </a:solidFill>
            </a:rPr>
          </a:br>
          <a:r>
            <a:rPr lang="en-US" b="1" dirty="0">
              <a:solidFill>
                <a:srgbClr val="7030A0"/>
              </a:solidFill>
            </a:rPr>
            <a:t>Zak Patel</a:t>
          </a:r>
          <a:endParaRPr lang="en-GB" b="1" dirty="0">
            <a:solidFill>
              <a:srgbClr val="7030A0"/>
            </a:solidFill>
          </a:endParaRPr>
        </a:p>
      </dgm:t>
    </dgm:pt>
    <dgm:pt modelId="{5FC30BE9-6D5C-4482-8EB7-727750F8E7CA}" type="parTrans" cxnId="{5D107F6B-4031-479A-83DE-2BA64C02F6A9}">
      <dgm:prSet/>
      <dgm:spPr/>
      <dgm:t>
        <a:bodyPr/>
        <a:lstStyle/>
        <a:p>
          <a:endParaRPr lang="en-GB"/>
        </a:p>
      </dgm:t>
    </dgm:pt>
    <dgm:pt modelId="{C63B5C81-7B80-4887-81DF-A156DCF33474}" type="sibTrans" cxnId="{5D107F6B-4031-479A-83DE-2BA64C02F6A9}">
      <dgm:prSet/>
      <dgm:spPr/>
      <dgm:t>
        <a:bodyPr/>
        <a:lstStyle/>
        <a:p>
          <a:endParaRPr lang="en-GB"/>
        </a:p>
      </dgm:t>
    </dgm:pt>
    <dgm:pt modelId="{46354645-C26C-48C5-99C7-AFA09F851C2E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/>
            <a:t>Quality GSUK Staff</a:t>
          </a:r>
        </a:p>
      </dgm:t>
    </dgm:pt>
    <dgm:pt modelId="{0915D900-3E1F-428D-91D3-18A3AED86EE8}" type="parTrans" cxnId="{7128712E-C442-4023-B7F6-1C0C29E6E31E}">
      <dgm:prSet/>
      <dgm:spPr/>
      <dgm:t>
        <a:bodyPr/>
        <a:lstStyle/>
        <a:p>
          <a:endParaRPr lang="en-GB"/>
        </a:p>
      </dgm:t>
    </dgm:pt>
    <dgm:pt modelId="{B9B6FEDC-147C-4A5A-9209-E387DDF548AE}" type="sibTrans" cxnId="{7128712E-C442-4023-B7F6-1C0C29E6E31E}">
      <dgm:prSet/>
      <dgm:spPr/>
      <dgm:t>
        <a:bodyPr/>
        <a:lstStyle/>
        <a:p>
          <a:endParaRPr lang="en-GB"/>
        </a:p>
      </dgm:t>
    </dgm:pt>
    <dgm:pt modelId="{3535D826-165D-47E9-9A04-733B69E19220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500" b="1" kern="1200" dirty="0">
              <a:solidFill>
                <a:srgbClr val="7030A0"/>
              </a:solidFill>
            </a:rPr>
            <a:t>Skills Quality </a:t>
          </a:r>
          <a: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Manager</a:t>
          </a:r>
        </a:p>
        <a:p>
          <a: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Susan Feltham</a:t>
          </a:r>
        </a:p>
      </dgm:t>
    </dgm:pt>
    <dgm:pt modelId="{FD7FBDE6-998B-4686-AD77-09E2326D32F4}" type="parTrans" cxnId="{17CF3F0A-D72D-44CE-B371-4BDAAE016A50}">
      <dgm:prSet/>
      <dgm:spPr/>
      <dgm:t>
        <a:bodyPr/>
        <a:lstStyle/>
        <a:p>
          <a:endParaRPr lang="en-GB"/>
        </a:p>
      </dgm:t>
    </dgm:pt>
    <dgm:pt modelId="{501C7B91-DC6B-4153-A5D1-69D87221F9B2}" type="sibTrans" cxnId="{17CF3F0A-D72D-44CE-B371-4BDAAE016A50}">
      <dgm:prSet/>
      <dgm:spPr/>
      <dgm:t>
        <a:bodyPr/>
        <a:lstStyle/>
        <a:p>
          <a:endParaRPr lang="en-GB"/>
        </a:p>
      </dgm:t>
    </dgm:pt>
    <dgm:pt modelId="{49812B53-DBB6-4B86-9487-A7E27463C09C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IQA’s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Debbie Phillips &amp; Martin Smith (TA)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Jonny Reed &amp; Ellis Davis (General)</a:t>
          </a:r>
          <a:br>
            <a:rPr lang="en-US" dirty="0">
              <a:solidFill>
                <a:schemeClr val="bg1"/>
              </a:solidFill>
            </a:rPr>
          </a:br>
          <a:r>
            <a:rPr lang="en-US" dirty="0">
              <a:solidFill>
                <a:schemeClr val="bg1"/>
              </a:solidFill>
            </a:rPr>
            <a:t>Tim Owen (FS/ESOL)</a:t>
          </a:r>
        </a:p>
        <a:p>
          <a:r>
            <a:rPr lang="en-US" dirty="0">
              <a:solidFill>
                <a:schemeClr val="bg1"/>
              </a:solidFill>
            </a:rPr>
            <a:t>Nikala Coulthard (Digital)</a:t>
          </a:r>
        </a:p>
      </dgm:t>
    </dgm:pt>
    <dgm:pt modelId="{DF8CA0F8-DD33-477B-B4B7-317A6E1068F0}" type="parTrans" cxnId="{12D4909F-9949-4B8D-AB8D-7CC29964C1BE}">
      <dgm:prSet/>
      <dgm:spPr/>
      <dgm:t>
        <a:bodyPr/>
        <a:lstStyle/>
        <a:p>
          <a:endParaRPr lang="en-GB"/>
        </a:p>
      </dgm:t>
    </dgm:pt>
    <dgm:pt modelId="{182FABF7-B6A2-4DB0-9975-A92E454340B1}" type="sibTrans" cxnId="{12D4909F-9949-4B8D-AB8D-7CC29964C1BE}">
      <dgm:prSet/>
      <dgm:spPr/>
      <dgm:t>
        <a:bodyPr/>
        <a:lstStyle/>
        <a:p>
          <a:endParaRPr lang="en-GB"/>
        </a:p>
      </dgm:t>
    </dgm:pt>
    <dgm:pt modelId="{B72E309C-8522-4CBD-B247-8BC7772D4E92}">
      <dgm:prSet phldrT="[Text]"/>
      <dgm:spPr/>
      <dgm:t>
        <a:bodyPr/>
        <a:lstStyle/>
        <a:p>
          <a:r>
            <a:rPr lang="en-US" dirty="0"/>
            <a:t>Learner Enrolment Officers (LEOs)</a:t>
          </a:r>
          <a:br>
            <a:rPr lang="en-US" dirty="0"/>
          </a:br>
          <a:r>
            <a:rPr lang="en-US" dirty="0"/>
            <a:t>Elayne Thomas</a:t>
          </a:r>
          <a:br>
            <a:rPr lang="en-US" dirty="0"/>
          </a:br>
          <a:r>
            <a:rPr lang="en-US" dirty="0" err="1"/>
            <a:t>Benezere</a:t>
          </a:r>
          <a:r>
            <a:rPr lang="en-US" dirty="0"/>
            <a:t> Imuere</a:t>
          </a:r>
        </a:p>
        <a:p>
          <a:r>
            <a:rPr lang="en-US" dirty="0" err="1"/>
            <a:t>Mabrur</a:t>
          </a:r>
          <a:r>
            <a:rPr lang="en-US" dirty="0"/>
            <a:t> Mahmood</a:t>
          </a:r>
          <a:br>
            <a:rPr lang="en-US" dirty="0"/>
          </a:br>
          <a:r>
            <a:rPr lang="en-US" dirty="0"/>
            <a:t>Tyrell </a:t>
          </a:r>
          <a:r>
            <a:rPr lang="en-US" dirty="0" err="1"/>
            <a:t>Creally</a:t>
          </a:r>
          <a:endParaRPr lang="en-US" dirty="0"/>
        </a:p>
      </dgm:t>
    </dgm:pt>
    <dgm:pt modelId="{BA813375-490D-4BA4-9F95-423798399086}" type="sibTrans" cxnId="{17E2E971-15B5-4B19-8EE6-79E9E91C0497}">
      <dgm:prSet/>
      <dgm:spPr/>
      <dgm:t>
        <a:bodyPr/>
        <a:lstStyle/>
        <a:p>
          <a:endParaRPr lang="en-GB"/>
        </a:p>
      </dgm:t>
    </dgm:pt>
    <dgm:pt modelId="{3D75886D-3F0C-40FA-98C4-43E020400F44}" type="parTrans" cxnId="{17E2E971-15B5-4B19-8EE6-79E9E91C0497}">
      <dgm:prSet/>
      <dgm:spPr/>
      <dgm:t>
        <a:bodyPr/>
        <a:lstStyle/>
        <a:p>
          <a:endParaRPr lang="en-GB"/>
        </a:p>
      </dgm:t>
    </dgm:pt>
    <dgm:pt modelId="{2BD38FA4-36B7-41F9-96FB-6521867BC34D}">
      <dgm:prSet phldrT="[Text]"/>
      <dgm:spPr/>
      <dgm:t>
        <a:bodyPr/>
        <a:lstStyle/>
        <a:p>
          <a:r>
            <a:rPr lang="en-US" b="1" dirty="0"/>
            <a:t>Apprenticeships – Levy and SME  Account Manager</a:t>
          </a:r>
          <a:br>
            <a:rPr lang="en-US" dirty="0"/>
          </a:br>
          <a:r>
            <a:rPr lang="en-US" dirty="0"/>
            <a:t>Vacant</a:t>
          </a:r>
          <a:endParaRPr lang="en-GB" dirty="0"/>
        </a:p>
      </dgm:t>
    </dgm:pt>
    <dgm:pt modelId="{CEDED8D2-8F16-43EA-8CFC-4224FBF12E3B}" type="parTrans" cxnId="{AB46376E-923C-4A63-8A06-6340C719CE0D}">
      <dgm:prSet/>
      <dgm:spPr/>
      <dgm:t>
        <a:bodyPr/>
        <a:lstStyle/>
        <a:p>
          <a:endParaRPr lang="en-GB"/>
        </a:p>
      </dgm:t>
    </dgm:pt>
    <dgm:pt modelId="{DB195E58-3B19-4C49-87E3-608624B544B1}" type="sibTrans" cxnId="{AB46376E-923C-4A63-8A06-6340C719CE0D}">
      <dgm:prSet/>
      <dgm:spPr/>
      <dgm:t>
        <a:bodyPr/>
        <a:lstStyle/>
        <a:p>
          <a:endParaRPr lang="en-GB"/>
        </a:p>
      </dgm:t>
    </dgm:pt>
    <dgm:pt modelId="{49B73721-2E5D-47B0-BBCC-64A584171FCB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b="1" dirty="0">
              <a:solidFill>
                <a:srgbClr val="7030A0"/>
              </a:solidFill>
            </a:rPr>
            <a:t>Co-Ordinator</a:t>
          </a:r>
          <a:br>
            <a:rPr lang="en-US" b="1" dirty="0">
              <a:solidFill>
                <a:srgbClr val="7030A0"/>
              </a:solidFill>
            </a:rPr>
          </a:br>
          <a:r>
            <a:rPr lang="en-US" b="1" dirty="0">
              <a:solidFill>
                <a:srgbClr val="7030A0"/>
              </a:solidFill>
            </a:rPr>
            <a:t>Emily Casson</a:t>
          </a:r>
          <a:endParaRPr lang="en-GB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70275235-3FC7-406C-A4BD-CE250C7A1003}" type="parTrans" cxnId="{76C88C83-8117-4FBC-B766-E52A06A76BD3}">
      <dgm:prSet/>
      <dgm:spPr/>
      <dgm:t>
        <a:bodyPr/>
        <a:lstStyle/>
        <a:p>
          <a:endParaRPr lang="en-GB"/>
        </a:p>
      </dgm:t>
    </dgm:pt>
    <dgm:pt modelId="{4D6807DD-8F5A-4DE2-88BE-DB45E3EADA86}" type="sibTrans" cxnId="{76C88C83-8117-4FBC-B766-E52A06A76BD3}">
      <dgm:prSet/>
      <dgm:spPr/>
      <dgm:t>
        <a:bodyPr/>
        <a:lstStyle/>
        <a:p>
          <a:endParaRPr lang="en-GB"/>
        </a:p>
      </dgm:t>
    </dgm:pt>
    <dgm:pt modelId="{714E49F9-B34C-4A76-8671-532694C13847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Apprenticeship Manager</a:t>
          </a:r>
          <a:br>
            <a:rPr lang="en-US" b="1" dirty="0">
              <a:solidFill>
                <a:schemeClr val="bg1"/>
              </a:solidFill>
            </a:rPr>
          </a:br>
          <a:r>
            <a:rPr lang="en-US" b="1" dirty="0">
              <a:solidFill>
                <a:schemeClr val="bg1"/>
              </a:solidFill>
            </a:rPr>
            <a:t>Vacant Recruiting</a:t>
          </a:r>
          <a:endParaRPr lang="en-GB" b="1" dirty="0">
            <a:solidFill>
              <a:schemeClr val="bg1"/>
            </a:solidFill>
          </a:endParaRPr>
        </a:p>
      </dgm:t>
    </dgm:pt>
    <dgm:pt modelId="{43E1BA22-C479-466C-8907-F6EE196D0A74}" type="parTrans" cxnId="{822D5003-D937-4FD9-8954-FC79BBC5586E}">
      <dgm:prSet/>
      <dgm:spPr/>
      <dgm:t>
        <a:bodyPr/>
        <a:lstStyle/>
        <a:p>
          <a:endParaRPr lang="en-GB"/>
        </a:p>
      </dgm:t>
    </dgm:pt>
    <dgm:pt modelId="{B5A39E75-E589-4E0D-9131-E8F876C37E22}" type="sibTrans" cxnId="{822D5003-D937-4FD9-8954-FC79BBC5586E}">
      <dgm:prSet/>
      <dgm:spPr/>
      <dgm:t>
        <a:bodyPr/>
        <a:lstStyle/>
        <a:p>
          <a:endParaRPr lang="en-GB"/>
        </a:p>
      </dgm:t>
    </dgm:pt>
    <dgm:pt modelId="{436707E5-D151-44BB-AD94-94BDBCC219F9}" type="pres">
      <dgm:prSet presAssocID="{D43127BE-2971-470B-81B6-9B0F5938AF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3322177-2CBA-4873-A1F0-D5FAB48C8F16}" type="pres">
      <dgm:prSet presAssocID="{E786DBE5-6BF4-4218-B00F-9A4A793F6C0A}" presName="hierRoot1" presStyleCnt="0">
        <dgm:presLayoutVars>
          <dgm:hierBranch val="init"/>
        </dgm:presLayoutVars>
      </dgm:prSet>
      <dgm:spPr/>
    </dgm:pt>
    <dgm:pt modelId="{5AD4366B-C33C-490A-B668-5AB097AF22A2}" type="pres">
      <dgm:prSet presAssocID="{E786DBE5-6BF4-4218-B00F-9A4A793F6C0A}" presName="rootComposite1" presStyleCnt="0"/>
      <dgm:spPr/>
    </dgm:pt>
    <dgm:pt modelId="{11F50853-0599-4B14-AFEB-E2CA51ABD1E2}" type="pres">
      <dgm:prSet presAssocID="{E786DBE5-6BF4-4218-B00F-9A4A793F6C0A}" presName="rootText1" presStyleLbl="node0" presStyleIdx="0" presStyleCnt="1">
        <dgm:presLayoutVars>
          <dgm:chPref val="3"/>
        </dgm:presLayoutVars>
      </dgm:prSet>
      <dgm:spPr/>
    </dgm:pt>
    <dgm:pt modelId="{FF45ADF5-5FA2-4D19-8B00-35B57658AC34}" type="pres">
      <dgm:prSet presAssocID="{E786DBE5-6BF4-4218-B00F-9A4A793F6C0A}" presName="rootConnector1" presStyleLbl="node1" presStyleIdx="0" presStyleCnt="0"/>
      <dgm:spPr/>
    </dgm:pt>
    <dgm:pt modelId="{66049BDC-6D0A-4626-99D5-4D7B4A2643E0}" type="pres">
      <dgm:prSet presAssocID="{E786DBE5-6BF4-4218-B00F-9A4A793F6C0A}" presName="hierChild2" presStyleCnt="0"/>
      <dgm:spPr/>
    </dgm:pt>
    <dgm:pt modelId="{DCC99D66-0DD0-4BAD-B03F-02B7CCAA5700}" type="pres">
      <dgm:prSet presAssocID="{4CFC36B1-042E-4AFE-B456-EB42FB4037C4}" presName="Name37" presStyleLbl="parChTrans1D2" presStyleIdx="0" presStyleCnt="4"/>
      <dgm:spPr/>
    </dgm:pt>
    <dgm:pt modelId="{6AA7449B-9694-4348-B89E-1E0798FA0186}" type="pres">
      <dgm:prSet presAssocID="{FB5DC167-E9E2-44B3-A0EB-66C89CCF6CDB}" presName="hierRoot2" presStyleCnt="0">
        <dgm:presLayoutVars>
          <dgm:hierBranch val="init"/>
        </dgm:presLayoutVars>
      </dgm:prSet>
      <dgm:spPr/>
    </dgm:pt>
    <dgm:pt modelId="{4B79916A-EC7B-491C-8D96-66BA9FE9ED46}" type="pres">
      <dgm:prSet presAssocID="{FB5DC167-E9E2-44B3-A0EB-66C89CCF6CDB}" presName="rootComposite" presStyleCnt="0"/>
      <dgm:spPr/>
    </dgm:pt>
    <dgm:pt modelId="{FDA1A49F-41D7-49FD-8051-2E3EE1A628B2}" type="pres">
      <dgm:prSet presAssocID="{FB5DC167-E9E2-44B3-A0EB-66C89CCF6CDB}" presName="rootText" presStyleLbl="node2" presStyleIdx="0" presStyleCnt="4">
        <dgm:presLayoutVars>
          <dgm:chPref val="3"/>
        </dgm:presLayoutVars>
      </dgm:prSet>
      <dgm:spPr/>
    </dgm:pt>
    <dgm:pt modelId="{11D8F98D-683A-4877-A5EE-A0DF0FF63341}" type="pres">
      <dgm:prSet presAssocID="{FB5DC167-E9E2-44B3-A0EB-66C89CCF6CDB}" presName="rootConnector" presStyleLbl="node2" presStyleIdx="0" presStyleCnt="4"/>
      <dgm:spPr/>
    </dgm:pt>
    <dgm:pt modelId="{698CCA10-2EDF-4F02-84E1-444B5BED45E9}" type="pres">
      <dgm:prSet presAssocID="{FB5DC167-E9E2-44B3-A0EB-66C89CCF6CDB}" presName="hierChild4" presStyleCnt="0"/>
      <dgm:spPr/>
    </dgm:pt>
    <dgm:pt modelId="{AE5C4472-9161-4F4E-8D0F-CDE352DEF6DC}" type="pres">
      <dgm:prSet presAssocID="{FB5DC167-E9E2-44B3-A0EB-66C89CCF6CDB}" presName="hierChild5" presStyleCnt="0"/>
      <dgm:spPr/>
    </dgm:pt>
    <dgm:pt modelId="{8743650D-D50D-4AA7-86E0-AE9C0F577497}" type="pres">
      <dgm:prSet presAssocID="{1E0C849D-3C67-4E4A-A265-334CBC7F0A22}" presName="Name37" presStyleLbl="parChTrans1D2" presStyleIdx="1" presStyleCnt="4"/>
      <dgm:spPr/>
    </dgm:pt>
    <dgm:pt modelId="{A3E29220-E7C8-4C90-AD4D-A27D6E1EFDE2}" type="pres">
      <dgm:prSet presAssocID="{AD4A7BD3-2415-4B42-BB89-7E737845C173}" presName="hierRoot2" presStyleCnt="0">
        <dgm:presLayoutVars>
          <dgm:hierBranch val="init"/>
        </dgm:presLayoutVars>
      </dgm:prSet>
      <dgm:spPr/>
    </dgm:pt>
    <dgm:pt modelId="{65E24C29-EC88-4DA5-89BA-CD5E1FBC1C30}" type="pres">
      <dgm:prSet presAssocID="{AD4A7BD3-2415-4B42-BB89-7E737845C173}" presName="rootComposite" presStyleCnt="0"/>
      <dgm:spPr/>
    </dgm:pt>
    <dgm:pt modelId="{8EE4DB8C-AF4D-4BE3-A274-1630BA97126F}" type="pres">
      <dgm:prSet presAssocID="{AD4A7BD3-2415-4B42-BB89-7E737845C173}" presName="rootText" presStyleLbl="node2" presStyleIdx="1" presStyleCnt="4">
        <dgm:presLayoutVars>
          <dgm:chPref val="3"/>
        </dgm:presLayoutVars>
      </dgm:prSet>
      <dgm:spPr/>
    </dgm:pt>
    <dgm:pt modelId="{6CF76F6E-FD6B-4B31-B425-2C850FBDE244}" type="pres">
      <dgm:prSet presAssocID="{AD4A7BD3-2415-4B42-BB89-7E737845C173}" presName="rootConnector" presStyleLbl="node2" presStyleIdx="1" presStyleCnt="4"/>
      <dgm:spPr/>
    </dgm:pt>
    <dgm:pt modelId="{5ACBDB50-00EF-4FFA-BBAD-A6C3010F22A1}" type="pres">
      <dgm:prSet presAssocID="{AD4A7BD3-2415-4B42-BB89-7E737845C173}" presName="hierChild4" presStyleCnt="0"/>
      <dgm:spPr/>
    </dgm:pt>
    <dgm:pt modelId="{CAFD4431-A16A-497C-8DE8-25DA36F3390D}" type="pres">
      <dgm:prSet presAssocID="{AD4A7BD3-2415-4B42-BB89-7E737845C173}" presName="hierChild5" presStyleCnt="0"/>
      <dgm:spPr/>
    </dgm:pt>
    <dgm:pt modelId="{7DEA188B-8F76-4CA8-8E80-C15C75E7E5CC}" type="pres">
      <dgm:prSet presAssocID="{D2BC38D3-8F58-4D7E-ACE4-C6C9D633E145}" presName="Name37" presStyleLbl="parChTrans1D2" presStyleIdx="2" presStyleCnt="4"/>
      <dgm:spPr/>
    </dgm:pt>
    <dgm:pt modelId="{42CF6E43-02D4-4317-9F49-7BDB130CBCD0}" type="pres">
      <dgm:prSet presAssocID="{A7F98895-CC2D-4752-8D05-DB75637EE22E}" presName="hierRoot2" presStyleCnt="0">
        <dgm:presLayoutVars>
          <dgm:hierBranch val="init"/>
        </dgm:presLayoutVars>
      </dgm:prSet>
      <dgm:spPr/>
    </dgm:pt>
    <dgm:pt modelId="{B4ED404D-4D4F-422C-B21C-5B03FF4F5B60}" type="pres">
      <dgm:prSet presAssocID="{A7F98895-CC2D-4752-8D05-DB75637EE22E}" presName="rootComposite" presStyleCnt="0"/>
      <dgm:spPr/>
    </dgm:pt>
    <dgm:pt modelId="{68C931E7-A7D3-4A44-9366-A6D87CFF7372}" type="pres">
      <dgm:prSet presAssocID="{A7F98895-CC2D-4752-8D05-DB75637EE22E}" presName="rootText" presStyleLbl="node2" presStyleIdx="2" presStyleCnt="4">
        <dgm:presLayoutVars>
          <dgm:chPref val="3"/>
        </dgm:presLayoutVars>
      </dgm:prSet>
      <dgm:spPr/>
    </dgm:pt>
    <dgm:pt modelId="{F2FCE556-5741-4249-B2F6-F8C6DD71448C}" type="pres">
      <dgm:prSet presAssocID="{A7F98895-CC2D-4752-8D05-DB75637EE22E}" presName="rootConnector" presStyleLbl="node2" presStyleIdx="2" presStyleCnt="4"/>
      <dgm:spPr/>
    </dgm:pt>
    <dgm:pt modelId="{9AEA24A6-7F69-4647-9F82-AC27B0E292DF}" type="pres">
      <dgm:prSet presAssocID="{A7F98895-CC2D-4752-8D05-DB75637EE22E}" presName="hierChild4" presStyleCnt="0"/>
      <dgm:spPr/>
    </dgm:pt>
    <dgm:pt modelId="{E50C0C61-DFE6-48CD-8910-A43E83ECD154}" type="pres">
      <dgm:prSet presAssocID="{68CD22C2-7850-4247-9C2B-9127B684C329}" presName="Name37" presStyleLbl="parChTrans1D3" presStyleIdx="0" presStyleCnt="8"/>
      <dgm:spPr/>
    </dgm:pt>
    <dgm:pt modelId="{276BCEE6-A651-43CE-91EB-8336F98059A5}" type="pres">
      <dgm:prSet presAssocID="{37FACD8F-5BC0-48C0-AA21-1FEB4922CED0}" presName="hierRoot2" presStyleCnt="0">
        <dgm:presLayoutVars>
          <dgm:hierBranch val="init"/>
        </dgm:presLayoutVars>
      </dgm:prSet>
      <dgm:spPr/>
    </dgm:pt>
    <dgm:pt modelId="{08175052-DB66-405D-B160-D7C4E1B58C06}" type="pres">
      <dgm:prSet presAssocID="{37FACD8F-5BC0-48C0-AA21-1FEB4922CED0}" presName="rootComposite" presStyleCnt="0"/>
      <dgm:spPr/>
    </dgm:pt>
    <dgm:pt modelId="{382E0169-88CE-488C-A170-586E364A098F}" type="pres">
      <dgm:prSet presAssocID="{37FACD8F-5BC0-48C0-AA21-1FEB4922CED0}" presName="rootText" presStyleLbl="node3" presStyleIdx="0" presStyleCnt="8">
        <dgm:presLayoutVars>
          <dgm:chPref val="3"/>
        </dgm:presLayoutVars>
      </dgm:prSet>
      <dgm:spPr/>
    </dgm:pt>
    <dgm:pt modelId="{F490EDD5-53B7-46E5-B44F-3261AB241214}" type="pres">
      <dgm:prSet presAssocID="{37FACD8F-5BC0-48C0-AA21-1FEB4922CED0}" presName="rootConnector" presStyleLbl="node3" presStyleIdx="0" presStyleCnt="8"/>
      <dgm:spPr/>
    </dgm:pt>
    <dgm:pt modelId="{1225FD50-E27D-4AEB-B560-63585E3EDF0A}" type="pres">
      <dgm:prSet presAssocID="{37FACD8F-5BC0-48C0-AA21-1FEB4922CED0}" presName="hierChild4" presStyleCnt="0"/>
      <dgm:spPr/>
    </dgm:pt>
    <dgm:pt modelId="{23480CE2-C254-4CF9-A58C-6859D7B8CE29}" type="pres">
      <dgm:prSet presAssocID="{72BA96E4-B425-46EC-879B-FF86087194CF}" presName="Name37" presStyleLbl="parChTrans1D4" presStyleIdx="0" presStyleCnt="34"/>
      <dgm:spPr/>
    </dgm:pt>
    <dgm:pt modelId="{A09B1150-03ED-4008-A5F6-A9DC08BDC493}" type="pres">
      <dgm:prSet presAssocID="{7B440539-58D8-41C0-ADC1-062F6B2E4DB8}" presName="hierRoot2" presStyleCnt="0">
        <dgm:presLayoutVars>
          <dgm:hierBranch val="init"/>
        </dgm:presLayoutVars>
      </dgm:prSet>
      <dgm:spPr/>
    </dgm:pt>
    <dgm:pt modelId="{DB2E3826-56DE-4596-81E5-DEAA92BD744D}" type="pres">
      <dgm:prSet presAssocID="{7B440539-58D8-41C0-ADC1-062F6B2E4DB8}" presName="rootComposite" presStyleCnt="0"/>
      <dgm:spPr/>
    </dgm:pt>
    <dgm:pt modelId="{5AD745AA-F68A-4DA9-AC51-66709F7705C5}" type="pres">
      <dgm:prSet presAssocID="{7B440539-58D8-41C0-ADC1-062F6B2E4DB8}" presName="rootText" presStyleLbl="node4" presStyleIdx="0" presStyleCnt="34" custScaleY="230817">
        <dgm:presLayoutVars>
          <dgm:chPref val="3"/>
        </dgm:presLayoutVars>
      </dgm:prSet>
      <dgm:spPr/>
    </dgm:pt>
    <dgm:pt modelId="{611127F6-4B3A-425E-A528-2C2FCFE8C8BB}" type="pres">
      <dgm:prSet presAssocID="{7B440539-58D8-41C0-ADC1-062F6B2E4DB8}" presName="rootConnector" presStyleLbl="node4" presStyleIdx="0" presStyleCnt="34"/>
      <dgm:spPr/>
    </dgm:pt>
    <dgm:pt modelId="{110A505F-F1FA-4BC6-B16C-A883A1694D9E}" type="pres">
      <dgm:prSet presAssocID="{7B440539-58D8-41C0-ADC1-062F6B2E4DB8}" presName="hierChild4" presStyleCnt="0"/>
      <dgm:spPr/>
    </dgm:pt>
    <dgm:pt modelId="{BE730EB8-7006-4B00-A05A-B7066E60ED6C}" type="pres">
      <dgm:prSet presAssocID="{7B440539-58D8-41C0-ADC1-062F6B2E4DB8}" presName="hierChild5" presStyleCnt="0"/>
      <dgm:spPr/>
    </dgm:pt>
    <dgm:pt modelId="{9EAEE25F-ED8F-4125-B9AC-A3D590234C49}" type="pres">
      <dgm:prSet presAssocID="{CEDED8D2-8F16-43EA-8CFC-4224FBF12E3B}" presName="Name37" presStyleLbl="parChTrans1D4" presStyleIdx="1" presStyleCnt="34"/>
      <dgm:spPr/>
    </dgm:pt>
    <dgm:pt modelId="{71FAF157-C8DA-4F9C-9A98-78A9C5305D32}" type="pres">
      <dgm:prSet presAssocID="{2BD38FA4-36B7-41F9-96FB-6521867BC34D}" presName="hierRoot2" presStyleCnt="0">
        <dgm:presLayoutVars>
          <dgm:hierBranch val="init"/>
        </dgm:presLayoutVars>
      </dgm:prSet>
      <dgm:spPr/>
    </dgm:pt>
    <dgm:pt modelId="{7160CFE3-DF83-425E-92DA-501DE7F87780}" type="pres">
      <dgm:prSet presAssocID="{2BD38FA4-36B7-41F9-96FB-6521867BC34D}" presName="rootComposite" presStyleCnt="0"/>
      <dgm:spPr/>
    </dgm:pt>
    <dgm:pt modelId="{3E09D2B6-3080-4A92-9990-F6785E794F7E}" type="pres">
      <dgm:prSet presAssocID="{2BD38FA4-36B7-41F9-96FB-6521867BC34D}" presName="rootText" presStyleLbl="node4" presStyleIdx="1" presStyleCnt="34">
        <dgm:presLayoutVars>
          <dgm:chPref val="3"/>
        </dgm:presLayoutVars>
      </dgm:prSet>
      <dgm:spPr/>
    </dgm:pt>
    <dgm:pt modelId="{109D23CA-4104-4EEB-99E4-9DA112D06459}" type="pres">
      <dgm:prSet presAssocID="{2BD38FA4-36B7-41F9-96FB-6521867BC34D}" presName="rootConnector" presStyleLbl="node4" presStyleIdx="1" presStyleCnt="34"/>
      <dgm:spPr/>
    </dgm:pt>
    <dgm:pt modelId="{E6ACA0FC-4E87-4866-9935-4AFE6D230968}" type="pres">
      <dgm:prSet presAssocID="{2BD38FA4-36B7-41F9-96FB-6521867BC34D}" presName="hierChild4" presStyleCnt="0"/>
      <dgm:spPr/>
    </dgm:pt>
    <dgm:pt modelId="{087D9009-41CA-43EF-8E5F-611B030282FD}" type="pres">
      <dgm:prSet presAssocID="{2BD38FA4-36B7-41F9-96FB-6521867BC34D}" presName="hierChild5" presStyleCnt="0"/>
      <dgm:spPr/>
    </dgm:pt>
    <dgm:pt modelId="{69FEFA4C-6E47-435E-BF03-DDA238C41175}" type="pres">
      <dgm:prSet presAssocID="{9A89D7C8-922D-4F3E-9F8C-049C29873737}" presName="Name37" presStyleLbl="parChTrans1D4" presStyleIdx="2" presStyleCnt="34"/>
      <dgm:spPr/>
    </dgm:pt>
    <dgm:pt modelId="{AE04E209-F072-4A17-8CC3-177B0BB3CDA8}" type="pres">
      <dgm:prSet presAssocID="{3DB521AA-5BDD-4364-82F1-861F70E16B64}" presName="hierRoot2" presStyleCnt="0">
        <dgm:presLayoutVars>
          <dgm:hierBranch val="init"/>
        </dgm:presLayoutVars>
      </dgm:prSet>
      <dgm:spPr/>
    </dgm:pt>
    <dgm:pt modelId="{07F32A0B-904F-4001-B86A-F010D90636A3}" type="pres">
      <dgm:prSet presAssocID="{3DB521AA-5BDD-4364-82F1-861F70E16B64}" presName="rootComposite" presStyleCnt="0"/>
      <dgm:spPr/>
    </dgm:pt>
    <dgm:pt modelId="{FAA138FA-69B5-45D9-A0BB-3429F27643D0}" type="pres">
      <dgm:prSet presAssocID="{3DB521AA-5BDD-4364-82F1-861F70E16B64}" presName="rootText" presStyleLbl="node4" presStyleIdx="2" presStyleCnt="34" custScaleY="184380">
        <dgm:presLayoutVars>
          <dgm:chPref val="3"/>
        </dgm:presLayoutVars>
      </dgm:prSet>
      <dgm:spPr/>
    </dgm:pt>
    <dgm:pt modelId="{8C2A6B2E-6155-418E-9289-4D0B0D2B78E5}" type="pres">
      <dgm:prSet presAssocID="{3DB521AA-5BDD-4364-82F1-861F70E16B64}" presName="rootConnector" presStyleLbl="node4" presStyleIdx="2" presStyleCnt="34"/>
      <dgm:spPr/>
    </dgm:pt>
    <dgm:pt modelId="{50B8BECC-F697-4E92-932A-343984E06131}" type="pres">
      <dgm:prSet presAssocID="{3DB521AA-5BDD-4364-82F1-861F70E16B64}" presName="hierChild4" presStyleCnt="0"/>
      <dgm:spPr/>
    </dgm:pt>
    <dgm:pt modelId="{84456FBC-D778-4186-A69E-6CA21C08C8F7}" type="pres">
      <dgm:prSet presAssocID="{3DB521AA-5BDD-4364-82F1-861F70E16B64}" presName="hierChild5" presStyleCnt="0"/>
      <dgm:spPr/>
    </dgm:pt>
    <dgm:pt modelId="{079E8BA9-ADB5-40A6-B7B7-CE3B2BB5611A}" type="pres">
      <dgm:prSet presAssocID="{37FACD8F-5BC0-48C0-AA21-1FEB4922CED0}" presName="hierChild5" presStyleCnt="0"/>
      <dgm:spPr/>
    </dgm:pt>
    <dgm:pt modelId="{D9C0B41A-FB5F-4B97-81B8-D8B1BDA7969B}" type="pres">
      <dgm:prSet presAssocID="{0915D900-3E1F-428D-91D3-18A3AED86EE8}" presName="Name37" presStyleLbl="parChTrans1D3" presStyleIdx="1" presStyleCnt="8"/>
      <dgm:spPr/>
    </dgm:pt>
    <dgm:pt modelId="{9234AE20-1119-4504-AD92-68C7BABAB705}" type="pres">
      <dgm:prSet presAssocID="{46354645-C26C-48C5-99C7-AFA09F851C2E}" presName="hierRoot2" presStyleCnt="0">
        <dgm:presLayoutVars>
          <dgm:hierBranch val="init"/>
        </dgm:presLayoutVars>
      </dgm:prSet>
      <dgm:spPr/>
    </dgm:pt>
    <dgm:pt modelId="{8D8C83F9-1BA9-4B04-97EC-FA6161894F56}" type="pres">
      <dgm:prSet presAssocID="{46354645-C26C-48C5-99C7-AFA09F851C2E}" presName="rootComposite" presStyleCnt="0"/>
      <dgm:spPr/>
    </dgm:pt>
    <dgm:pt modelId="{A0396714-7A45-4DF6-8DBE-1CB325378F19}" type="pres">
      <dgm:prSet presAssocID="{46354645-C26C-48C5-99C7-AFA09F851C2E}" presName="rootText" presStyleLbl="node3" presStyleIdx="1" presStyleCnt="8">
        <dgm:presLayoutVars>
          <dgm:chPref val="3"/>
        </dgm:presLayoutVars>
      </dgm:prSet>
      <dgm:spPr/>
    </dgm:pt>
    <dgm:pt modelId="{BEE782BF-F5CA-4FEE-9D12-CA3EDEBD438D}" type="pres">
      <dgm:prSet presAssocID="{46354645-C26C-48C5-99C7-AFA09F851C2E}" presName="rootConnector" presStyleLbl="node3" presStyleIdx="1" presStyleCnt="8"/>
      <dgm:spPr/>
    </dgm:pt>
    <dgm:pt modelId="{93589E56-F981-461B-9610-F0F71D9F387B}" type="pres">
      <dgm:prSet presAssocID="{46354645-C26C-48C5-99C7-AFA09F851C2E}" presName="hierChild4" presStyleCnt="0"/>
      <dgm:spPr/>
    </dgm:pt>
    <dgm:pt modelId="{336EBA9E-C68C-4F91-A765-E7B2998FDAFD}" type="pres">
      <dgm:prSet presAssocID="{FD7FBDE6-998B-4686-AD77-09E2326D32F4}" presName="Name37" presStyleLbl="parChTrans1D4" presStyleIdx="3" presStyleCnt="34"/>
      <dgm:spPr/>
    </dgm:pt>
    <dgm:pt modelId="{6E761E76-5214-4C4B-B402-44BFB4E14DAA}" type="pres">
      <dgm:prSet presAssocID="{3535D826-165D-47E9-9A04-733B69E19220}" presName="hierRoot2" presStyleCnt="0">
        <dgm:presLayoutVars>
          <dgm:hierBranch val="init"/>
        </dgm:presLayoutVars>
      </dgm:prSet>
      <dgm:spPr/>
    </dgm:pt>
    <dgm:pt modelId="{E8293646-1D0A-4523-B17E-E00A3818E2AA}" type="pres">
      <dgm:prSet presAssocID="{3535D826-165D-47E9-9A04-733B69E19220}" presName="rootComposite" presStyleCnt="0"/>
      <dgm:spPr/>
    </dgm:pt>
    <dgm:pt modelId="{D110758D-A153-49FF-BA9F-E2D830AEAD44}" type="pres">
      <dgm:prSet presAssocID="{3535D826-165D-47E9-9A04-733B69E19220}" presName="rootText" presStyleLbl="node4" presStyleIdx="3" presStyleCnt="34" custScaleY="187841">
        <dgm:presLayoutVars>
          <dgm:chPref val="3"/>
        </dgm:presLayoutVars>
      </dgm:prSet>
      <dgm:spPr/>
    </dgm:pt>
    <dgm:pt modelId="{08EBC4D8-7799-471E-980C-00F814BC7760}" type="pres">
      <dgm:prSet presAssocID="{3535D826-165D-47E9-9A04-733B69E19220}" presName="rootConnector" presStyleLbl="node4" presStyleIdx="3" presStyleCnt="34"/>
      <dgm:spPr/>
    </dgm:pt>
    <dgm:pt modelId="{B9BBD727-6B3C-429F-A3EC-D6E1FAE5AEFE}" type="pres">
      <dgm:prSet presAssocID="{3535D826-165D-47E9-9A04-733B69E19220}" presName="hierChild4" presStyleCnt="0"/>
      <dgm:spPr/>
    </dgm:pt>
    <dgm:pt modelId="{E3BC5024-F804-497F-A3D9-7226A7AB0DA4}" type="pres">
      <dgm:prSet presAssocID="{3535D826-165D-47E9-9A04-733B69E19220}" presName="hierChild5" presStyleCnt="0"/>
      <dgm:spPr/>
    </dgm:pt>
    <dgm:pt modelId="{613AE2D8-7144-4392-AFBA-59D168556A5E}" type="pres">
      <dgm:prSet presAssocID="{46354645-C26C-48C5-99C7-AFA09F851C2E}" presName="hierChild5" presStyleCnt="0"/>
      <dgm:spPr/>
    </dgm:pt>
    <dgm:pt modelId="{1912C1C9-73C3-4DEA-98D8-BABEE4DCACD0}" type="pres">
      <dgm:prSet presAssocID="{196D367D-0716-4304-B9F1-7E34C967061C}" presName="Name37" presStyleLbl="parChTrans1D3" presStyleIdx="2" presStyleCnt="8"/>
      <dgm:spPr/>
    </dgm:pt>
    <dgm:pt modelId="{4E8FCEB6-A9D7-47F5-92C4-23A6F13817B0}" type="pres">
      <dgm:prSet presAssocID="{A72BFF8D-CC58-45AB-BF6C-8212AD88414F}" presName="hierRoot2" presStyleCnt="0">
        <dgm:presLayoutVars>
          <dgm:hierBranch val="init"/>
        </dgm:presLayoutVars>
      </dgm:prSet>
      <dgm:spPr/>
    </dgm:pt>
    <dgm:pt modelId="{1D65F5F5-9D27-4BD2-AB71-F041CAD8843E}" type="pres">
      <dgm:prSet presAssocID="{A72BFF8D-CC58-45AB-BF6C-8212AD88414F}" presName="rootComposite" presStyleCnt="0"/>
      <dgm:spPr/>
    </dgm:pt>
    <dgm:pt modelId="{C0ADDE2C-8449-48E2-AA00-E24743F0AD0C}" type="pres">
      <dgm:prSet presAssocID="{A72BFF8D-CC58-45AB-BF6C-8212AD88414F}" presName="rootText" presStyleLbl="node3" presStyleIdx="2" presStyleCnt="8">
        <dgm:presLayoutVars>
          <dgm:chPref val="3"/>
        </dgm:presLayoutVars>
      </dgm:prSet>
      <dgm:spPr/>
    </dgm:pt>
    <dgm:pt modelId="{2FF154DC-74B7-4D0A-8C58-33AFF07FEBD5}" type="pres">
      <dgm:prSet presAssocID="{A72BFF8D-CC58-45AB-BF6C-8212AD88414F}" presName="rootConnector" presStyleLbl="node3" presStyleIdx="2" presStyleCnt="8"/>
      <dgm:spPr/>
    </dgm:pt>
    <dgm:pt modelId="{34042681-328F-44D6-83BB-9DDAA28C21B0}" type="pres">
      <dgm:prSet presAssocID="{A72BFF8D-CC58-45AB-BF6C-8212AD88414F}" presName="hierChild4" presStyleCnt="0"/>
      <dgm:spPr/>
    </dgm:pt>
    <dgm:pt modelId="{120FB219-F741-46CC-95AB-72763544AC2C}" type="pres">
      <dgm:prSet presAssocID="{9F695A97-DD3E-47BC-BF85-3986F8EDAA46}" presName="Name37" presStyleLbl="parChTrans1D4" presStyleIdx="4" presStyleCnt="34"/>
      <dgm:spPr/>
    </dgm:pt>
    <dgm:pt modelId="{54232788-107A-4FA2-A093-FE82B8C0AA87}" type="pres">
      <dgm:prSet presAssocID="{0F95FB64-DDEB-409B-82C5-8F374F6BE1F9}" presName="hierRoot2" presStyleCnt="0">
        <dgm:presLayoutVars>
          <dgm:hierBranch val="init"/>
        </dgm:presLayoutVars>
      </dgm:prSet>
      <dgm:spPr/>
    </dgm:pt>
    <dgm:pt modelId="{ED6F1C89-9E48-4942-8A04-9352AA852AB1}" type="pres">
      <dgm:prSet presAssocID="{0F95FB64-DDEB-409B-82C5-8F374F6BE1F9}" presName="rootComposite" presStyleCnt="0"/>
      <dgm:spPr/>
    </dgm:pt>
    <dgm:pt modelId="{331B3C49-46C9-499B-8AC4-D6071E2CF26F}" type="pres">
      <dgm:prSet presAssocID="{0F95FB64-DDEB-409B-82C5-8F374F6BE1F9}" presName="rootText" presStyleLbl="node4" presStyleIdx="4" presStyleCnt="34">
        <dgm:presLayoutVars>
          <dgm:chPref val="3"/>
        </dgm:presLayoutVars>
      </dgm:prSet>
      <dgm:spPr/>
    </dgm:pt>
    <dgm:pt modelId="{95D4972E-AB54-47A2-A667-84649580B96E}" type="pres">
      <dgm:prSet presAssocID="{0F95FB64-DDEB-409B-82C5-8F374F6BE1F9}" presName="rootConnector" presStyleLbl="node4" presStyleIdx="4" presStyleCnt="34"/>
      <dgm:spPr/>
    </dgm:pt>
    <dgm:pt modelId="{2B5B5D5C-24A9-493E-9F52-71786A81CC53}" type="pres">
      <dgm:prSet presAssocID="{0F95FB64-DDEB-409B-82C5-8F374F6BE1F9}" presName="hierChild4" presStyleCnt="0"/>
      <dgm:spPr/>
    </dgm:pt>
    <dgm:pt modelId="{8490AAAB-7660-4BE6-A964-503D57261910}" type="pres">
      <dgm:prSet presAssocID="{0F95FB64-DDEB-409B-82C5-8F374F6BE1F9}" presName="hierChild5" presStyleCnt="0"/>
      <dgm:spPr/>
    </dgm:pt>
    <dgm:pt modelId="{8250ED1C-7958-4F15-AE15-3FC38CA86DCA}" type="pres">
      <dgm:prSet presAssocID="{FD38E13E-BBD4-462B-A80B-BCDE443703C0}" presName="Name37" presStyleLbl="parChTrans1D4" presStyleIdx="5" presStyleCnt="34"/>
      <dgm:spPr/>
    </dgm:pt>
    <dgm:pt modelId="{CE6762EC-95F5-44E2-8258-418EE3F0A4B5}" type="pres">
      <dgm:prSet presAssocID="{68466F56-6D07-47B5-9757-00F81156DFC9}" presName="hierRoot2" presStyleCnt="0">
        <dgm:presLayoutVars>
          <dgm:hierBranch val="init"/>
        </dgm:presLayoutVars>
      </dgm:prSet>
      <dgm:spPr/>
    </dgm:pt>
    <dgm:pt modelId="{76C03E21-DC1E-4256-AC0E-9C821394DEE0}" type="pres">
      <dgm:prSet presAssocID="{68466F56-6D07-47B5-9757-00F81156DFC9}" presName="rootComposite" presStyleCnt="0"/>
      <dgm:spPr/>
    </dgm:pt>
    <dgm:pt modelId="{27E14674-2BD5-4583-A3D4-A521087854BE}" type="pres">
      <dgm:prSet presAssocID="{68466F56-6D07-47B5-9757-00F81156DFC9}" presName="rootText" presStyleLbl="node4" presStyleIdx="5" presStyleCnt="34" custScaleY="128271">
        <dgm:presLayoutVars>
          <dgm:chPref val="3"/>
        </dgm:presLayoutVars>
      </dgm:prSet>
      <dgm:spPr/>
    </dgm:pt>
    <dgm:pt modelId="{B297675B-1414-4F26-AA2C-445D1AEDFDD4}" type="pres">
      <dgm:prSet presAssocID="{68466F56-6D07-47B5-9757-00F81156DFC9}" presName="rootConnector" presStyleLbl="node4" presStyleIdx="5" presStyleCnt="34"/>
      <dgm:spPr/>
    </dgm:pt>
    <dgm:pt modelId="{716F589B-ED66-4689-B71D-45673856B66E}" type="pres">
      <dgm:prSet presAssocID="{68466F56-6D07-47B5-9757-00F81156DFC9}" presName="hierChild4" presStyleCnt="0"/>
      <dgm:spPr/>
    </dgm:pt>
    <dgm:pt modelId="{242560B0-B0D6-4245-9719-65BA5913616E}" type="pres">
      <dgm:prSet presAssocID="{68466F56-6D07-47B5-9757-00F81156DFC9}" presName="hierChild5" presStyleCnt="0"/>
      <dgm:spPr/>
    </dgm:pt>
    <dgm:pt modelId="{E71506CB-D269-4A6B-97CB-0E0846E7053E}" type="pres">
      <dgm:prSet presAssocID="{A72BFF8D-CC58-45AB-BF6C-8212AD88414F}" presName="hierChild5" presStyleCnt="0"/>
      <dgm:spPr/>
    </dgm:pt>
    <dgm:pt modelId="{1D3D01F7-BEFA-4F15-9AE4-35FB6E796960}" type="pres">
      <dgm:prSet presAssocID="{70275235-3FC7-406C-A4BD-CE250C7A1003}" presName="Name37" presStyleLbl="parChTrans1D3" presStyleIdx="3" presStyleCnt="8"/>
      <dgm:spPr/>
    </dgm:pt>
    <dgm:pt modelId="{C8800758-09E3-44D9-936D-240EF915DECC}" type="pres">
      <dgm:prSet presAssocID="{49B73721-2E5D-47B0-BBCC-64A584171FCB}" presName="hierRoot2" presStyleCnt="0">
        <dgm:presLayoutVars>
          <dgm:hierBranch val="init"/>
        </dgm:presLayoutVars>
      </dgm:prSet>
      <dgm:spPr/>
    </dgm:pt>
    <dgm:pt modelId="{8D4C77D2-256E-4727-B534-E287611633BE}" type="pres">
      <dgm:prSet presAssocID="{49B73721-2E5D-47B0-BBCC-64A584171FCB}" presName="rootComposite" presStyleCnt="0"/>
      <dgm:spPr/>
    </dgm:pt>
    <dgm:pt modelId="{7A59F29B-A3BE-4EBD-A98D-3E2BAA1EFD28}" type="pres">
      <dgm:prSet presAssocID="{49B73721-2E5D-47B0-BBCC-64A584171FCB}" presName="rootText" presStyleLbl="node3" presStyleIdx="3" presStyleCnt="8">
        <dgm:presLayoutVars>
          <dgm:chPref val="3"/>
        </dgm:presLayoutVars>
      </dgm:prSet>
      <dgm:spPr/>
    </dgm:pt>
    <dgm:pt modelId="{F82B1D20-6CEA-4468-B94A-98C68E898C5D}" type="pres">
      <dgm:prSet presAssocID="{49B73721-2E5D-47B0-BBCC-64A584171FCB}" presName="rootConnector" presStyleLbl="node3" presStyleIdx="3" presStyleCnt="8"/>
      <dgm:spPr/>
    </dgm:pt>
    <dgm:pt modelId="{CE4472B5-D1F7-4389-A206-459A0DE36015}" type="pres">
      <dgm:prSet presAssocID="{49B73721-2E5D-47B0-BBCC-64A584171FCB}" presName="hierChild4" presStyleCnt="0"/>
      <dgm:spPr/>
    </dgm:pt>
    <dgm:pt modelId="{178E3295-34F3-430F-8FD3-235A3E385A17}" type="pres">
      <dgm:prSet presAssocID="{49B73721-2E5D-47B0-BBCC-64A584171FCB}" presName="hierChild5" presStyleCnt="0"/>
      <dgm:spPr/>
    </dgm:pt>
    <dgm:pt modelId="{C3CA3C15-2D5D-4739-9BAB-1D4D19C704FC}" type="pres">
      <dgm:prSet presAssocID="{E398F996-3CA2-4022-BC26-314DFD58F292}" presName="Name37" presStyleLbl="parChTrans1D3" presStyleIdx="4" presStyleCnt="8"/>
      <dgm:spPr/>
    </dgm:pt>
    <dgm:pt modelId="{8802C9C9-F0A6-4AE3-879F-65C95F96A70E}" type="pres">
      <dgm:prSet presAssocID="{F7734E28-F7E8-429D-8128-A8CAC965B435}" presName="hierRoot2" presStyleCnt="0">
        <dgm:presLayoutVars>
          <dgm:hierBranch val="init"/>
        </dgm:presLayoutVars>
      </dgm:prSet>
      <dgm:spPr/>
    </dgm:pt>
    <dgm:pt modelId="{EEE711BB-0E0A-451E-A084-8B8BE5D354F7}" type="pres">
      <dgm:prSet presAssocID="{F7734E28-F7E8-429D-8128-A8CAC965B435}" presName="rootComposite" presStyleCnt="0"/>
      <dgm:spPr/>
    </dgm:pt>
    <dgm:pt modelId="{FA05D549-72B6-4340-A920-69C178B45B28}" type="pres">
      <dgm:prSet presAssocID="{F7734E28-F7E8-429D-8128-A8CAC965B435}" presName="rootText" presStyleLbl="node3" presStyleIdx="4" presStyleCnt="8">
        <dgm:presLayoutVars>
          <dgm:chPref val="3"/>
        </dgm:presLayoutVars>
      </dgm:prSet>
      <dgm:spPr/>
    </dgm:pt>
    <dgm:pt modelId="{B135F78B-1606-46CC-98A2-036639562539}" type="pres">
      <dgm:prSet presAssocID="{F7734E28-F7E8-429D-8128-A8CAC965B435}" presName="rootConnector" presStyleLbl="node3" presStyleIdx="4" presStyleCnt="8"/>
      <dgm:spPr/>
    </dgm:pt>
    <dgm:pt modelId="{F6FB57A1-69AB-406A-8315-D36FD2159859}" type="pres">
      <dgm:prSet presAssocID="{F7734E28-F7E8-429D-8128-A8CAC965B435}" presName="hierChild4" presStyleCnt="0"/>
      <dgm:spPr/>
    </dgm:pt>
    <dgm:pt modelId="{BE458C31-03A6-4121-8CA4-C279A366FDEA}" type="pres">
      <dgm:prSet presAssocID="{43E1BA22-C479-466C-8907-F6EE196D0A74}" presName="Name37" presStyleLbl="parChTrans1D4" presStyleIdx="6" presStyleCnt="34"/>
      <dgm:spPr/>
    </dgm:pt>
    <dgm:pt modelId="{F8065460-2B48-4A08-A160-0B0B852B8E2C}" type="pres">
      <dgm:prSet presAssocID="{714E49F9-B34C-4A76-8671-532694C13847}" presName="hierRoot2" presStyleCnt="0">
        <dgm:presLayoutVars>
          <dgm:hierBranch val="init"/>
        </dgm:presLayoutVars>
      </dgm:prSet>
      <dgm:spPr/>
    </dgm:pt>
    <dgm:pt modelId="{BBDB4FB6-82EE-4578-96DF-E12FC27219B2}" type="pres">
      <dgm:prSet presAssocID="{714E49F9-B34C-4A76-8671-532694C13847}" presName="rootComposite" presStyleCnt="0"/>
      <dgm:spPr/>
    </dgm:pt>
    <dgm:pt modelId="{3D504EAA-E0AD-4282-B9BB-5884C59CB626}" type="pres">
      <dgm:prSet presAssocID="{714E49F9-B34C-4A76-8671-532694C13847}" presName="rootText" presStyleLbl="node4" presStyleIdx="6" presStyleCnt="34">
        <dgm:presLayoutVars>
          <dgm:chPref val="3"/>
        </dgm:presLayoutVars>
      </dgm:prSet>
      <dgm:spPr/>
    </dgm:pt>
    <dgm:pt modelId="{8A09BE21-FBB5-4FEF-ACD8-B1AAEC45DE31}" type="pres">
      <dgm:prSet presAssocID="{714E49F9-B34C-4A76-8671-532694C13847}" presName="rootConnector" presStyleLbl="node4" presStyleIdx="6" presStyleCnt="34"/>
      <dgm:spPr/>
    </dgm:pt>
    <dgm:pt modelId="{61A22152-418D-4937-AC49-3039F0978CAC}" type="pres">
      <dgm:prSet presAssocID="{714E49F9-B34C-4A76-8671-532694C13847}" presName="hierChild4" presStyleCnt="0"/>
      <dgm:spPr/>
    </dgm:pt>
    <dgm:pt modelId="{18E595B5-8527-4787-BD20-ED43EE6BE7C9}" type="pres">
      <dgm:prSet presAssocID="{98E81BD4-4203-42C8-A73D-9B84B5917A4B}" presName="Name37" presStyleLbl="parChTrans1D4" presStyleIdx="7" presStyleCnt="34"/>
      <dgm:spPr/>
    </dgm:pt>
    <dgm:pt modelId="{A62726E8-B855-424A-A5A9-20CB756CC124}" type="pres">
      <dgm:prSet presAssocID="{34F3F7BD-99D4-4E04-97A9-C45050F2F123}" presName="hierRoot2" presStyleCnt="0">
        <dgm:presLayoutVars>
          <dgm:hierBranch val="init"/>
        </dgm:presLayoutVars>
      </dgm:prSet>
      <dgm:spPr/>
    </dgm:pt>
    <dgm:pt modelId="{CD581812-F311-46CC-B641-56629F400E7C}" type="pres">
      <dgm:prSet presAssocID="{34F3F7BD-99D4-4E04-97A9-C45050F2F123}" presName="rootComposite" presStyleCnt="0"/>
      <dgm:spPr/>
    </dgm:pt>
    <dgm:pt modelId="{100BF653-1CAB-4B07-93CA-F390A733C5A6}" type="pres">
      <dgm:prSet presAssocID="{34F3F7BD-99D4-4E04-97A9-C45050F2F123}" presName="rootText" presStyleLbl="node4" presStyleIdx="7" presStyleCnt="34">
        <dgm:presLayoutVars>
          <dgm:chPref val="3"/>
        </dgm:presLayoutVars>
      </dgm:prSet>
      <dgm:spPr/>
    </dgm:pt>
    <dgm:pt modelId="{B0AAC0E7-0E0B-4C90-8790-2F0F7F65BDD8}" type="pres">
      <dgm:prSet presAssocID="{34F3F7BD-99D4-4E04-97A9-C45050F2F123}" presName="rootConnector" presStyleLbl="node4" presStyleIdx="7" presStyleCnt="34"/>
      <dgm:spPr/>
    </dgm:pt>
    <dgm:pt modelId="{99D9D61D-BE72-4346-ADEC-887D018FAE4D}" type="pres">
      <dgm:prSet presAssocID="{34F3F7BD-99D4-4E04-97A9-C45050F2F123}" presName="hierChild4" presStyleCnt="0"/>
      <dgm:spPr/>
    </dgm:pt>
    <dgm:pt modelId="{425D5831-1AEC-4C7A-906D-E77AB5144520}" type="pres">
      <dgm:prSet presAssocID="{1C40D503-2434-4309-81AB-88516FCFA392}" presName="Name37" presStyleLbl="parChTrans1D4" presStyleIdx="8" presStyleCnt="34"/>
      <dgm:spPr/>
    </dgm:pt>
    <dgm:pt modelId="{BDC77863-9876-47A7-93A3-BD0846207778}" type="pres">
      <dgm:prSet presAssocID="{763AA780-6D2C-434E-A4C8-ACBFBD654EB9}" presName="hierRoot2" presStyleCnt="0">
        <dgm:presLayoutVars>
          <dgm:hierBranch val="init"/>
        </dgm:presLayoutVars>
      </dgm:prSet>
      <dgm:spPr/>
    </dgm:pt>
    <dgm:pt modelId="{CF27172A-D03B-49F9-B1C7-DC6257A57CCA}" type="pres">
      <dgm:prSet presAssocID="{763AA780-6D2C-434E-A4C8-ACBFBD654EB9}" presName="rootComposite" presStyleCnt="0"/>
      <dgm:spPr/>
    </dgm:pt>
    <dgm:pt modelId="{31999074-8AF9-493D-85E7-EFBA201D9D85}" type="pres">
      <dgm:prSet presAssocID="{763AA780-6D2C-434E-A4C8-ACBFBD654EB9}" presName="rootText" presStyleLbl="node4" presStyleIdx="8" presStyleCnt="34" custScaleY="271731">
        <dgm:presLayoutVars>
          <dgm:chPref val="3"/>
        </dgm:presLayoutVars>
      </dgm:prSet>
      <dgm:spPr/>
    </dgm:pt>
    <dgm:pt modelId="{3E1BACEA-5BF5-48F5-920D-F477AE055E2E}" type="pres">
      <dgm:prSet presAssocID="{763AA780-6D2C-434E-A4C8-ACBFBD654EB9}" presName="rootConnector" presStyleLbl="node4" presStyleIdx="8" presStyleCnt="34"/>
      <dgm:spPr/>
    </dgm:pt>
    <dgm:pt modelId="{76732F34-C899-4EB1-A216-B4E90EC5E352}" type="pres">
      <dgm:prSet presAssocID="{763AA780-6D2C-434E-A4C8-ACBFBD654EB9}" presName="hierChild4" presStyleCnt="0"/>
      <dgm:spPr/>
    </dgm:pt>
    <dgm:pt modelId="{D159A569-1AAA-4CC1-88F6-E1E0FD410650}" type="pres">
      <dgm:prSet presAssocID="{763AA780-6D2C-434E-A4C8-ACBFBD654EB9}" presName="hierChild5" presStyleCnt="0"/>
      <dgm:spPr/>
    </dgm:pt>
    <dgm:pt modelId="{4EEC7966-B95B-4212-B6E4-FE9665F3CC7C}" type="pres">
      <dgm:prSet presAssocID="{34F3F7BD-99D4-4E04-97A9-C45050F2F123}" presName="hierChild5" presStyleCnt="0"/>
      <dgm:spPr/>
    </dgm:pt>
    <dgm:pt modelId="{E679FFEE-F3DA-41A9-AC63-23944FAD0C19}" type="pres">
      <dgm:prSet presAssocID="{868D2316-C4C4-43B8-92F5-F01E8DA007D5}" presName="Name37" presStyleLbl="parChTrans1D4" presStyleIdx="9" presStyleCnt="34"/>
      <dgm:spPr/>
    </dgm:pt>
    <dgm:pt modelId="{0761314B-3945-4F61-8A7D-DB86A9FC8F84}" type="pres">
      <dgm:prSet presAssocID="{E0E559BE-2740-4079-8113-05E38202CC13}" presName="hierRoot2" presStyleCnt="0">
        <dgm:presLayoutVars>
          <dgm:hierBranch val="init"/>
        </dgm:presLayoutVars>
      </dgm:prSet>
      <dgm:spPr/>
    </dgm:pt>
    <dgm:pt modelId="{FB19E781-4A3C-41D1-BE70-EE7229BC2D6A}" type="pres">
      <dgm:prSet presAssocID="{E0E559BE-2740-4079-8113-05E38202CC13}" presName="rootComposite" presStyleCnt="0"/>
      <dgm:spPr/>
    </dgm:pt>
    <dgm:pt modelId="{839EE146-D1E7-4BC8-B6BC-A9A27CBBFF2D}" type="pres">
      <dgm:prSet presAssocID="{E0E559BE-2740-4079-8113-05E38202CC13}" presName="rootText" presStyleLbl="node4" presStyleIdx="9" presStyleCnt="34">
        <dgm:presLayoutVars>
          <dgm:chPref val="3"/>
        </dgm:presLayoutVars>
      </dgm:prSet>
      <dgm:spPr/>
    </dgm:pt>
    <dgm:pt modelId="{B7E23345-897C-4836-A979-EE89EE1F333F}" type="pres">
      <dgm:prSet presAssocID="{E0E559BE-2740-4079-8113-05E38202CC13}" presName="rootConnector" presStyleLbl="node4" presStyleIdx="9" presStyleCnt="34"/>
      <dgm:spPr/>
    </dgm:pt>
    <dgm:pt modelId="{66C5B691-5F75-409D-981B-C0F5687803A3}" type="pres">
      <dgm:prSet presAssocID="{E0E559BE-2740-4079-8113-05E38202CC13}" presName="hierChild4" presStyleCnt="0"/>
      <dgm:spPr/>
    </dgm:pt>
    <dgm:pt modelId="{8EB04E69-B2ED-4FBE-A6E1-E9179676C74F}" type="pres">
      <dgm:prSet presAssocID="{6732E45F-52F0-4960-9051-8F7564F08C34}" presName="Name37" presStyleLbl="parChTrans1D4" presStyleIdx="10" presStyleCnt="34"/>
      <dgm:spPr/>
    </dgm:pt>
    <dgm:pt modelId="{D0D74DEC-D6CC-4C74-83CF-D6FB14FD6AFE}" type="pres">
      <dgm:prSet presAssocID="{AA2A3D44-5B9F-4165-8CB0-D71AB52B0F06}" presName="hierRoot2" presStyleCnt="0">
        <dgm:presLayoutVars>
          <dgm:hierBranch val="init"/>
        </dgm:presLayoutVars>
      </dgm:prSet>
      <dgm:spPr/>
    </dgm:pt>
    <dgm:pt modelId="{3D9FE192-91A3-49D9-9962-F331CFA0DC45}" type="pres">
      <dgm:prSet presAssocID="{AA2A3D44-5B9F-4165-8CB0-D71AB52B0F06}" presName="rootComposite" presStyleCnt="0"/>
      <dgm:spPr/>
    </dgm:pt>
    <dgm:pt modelId="{5E16AE17-A1E3-435F-88AD-93B041159708}" type="pres">
      <dgm:prSet presAssocID="{AA2A3D44-5B9F-4165-8CB0-D71AB52B0F06}" presName="rootText" presStyleLbl="node4" presStyleIdx="10" presStyleCnt="34" custScaleY="216514">
        <dgm:presLayoutVars>
          <dgm:chPref val="3"/>
        </dgm:presLayoutVars>
      </dgm:prSet>
      <dgm:spPr>
        <a:xfrm>
          <a:off x="4032133" y="3888900"/>
          <a:ext cx="592490" cy="296245"/>
        </a:xfrm>
        <a:prstGeom prst="rect">
          <a:avLst/>
        </a:prstGeom>
      </dgm:spPr>
    </dgm:pt>
    <dgm:pt modelId="{BF788D44-06FB-4AC9-B8CD-32B0DE46A109}" type="pres">
      <dgm:prSet presAssocID="{AA2A3D44-5B9F-4165-8CB0-D71AB52B0F06}" presName="rootConnector" presStyleLbl="node4" presStyleIdx="10" presStyleCnt="34"/>
      <dgm:spPr/>
    </dgm:pt>
    <dgm:pt modelId="{FE9CE8FE-06A9-45A0-83C2-D68BAE6AEDF4}" type="pres">
      <dgm:prSet presAssocID="{AA2A3D44-5B9F-4165-8CB0-D71AB52B0F06}" presName="hierChild4" presStyleCnt="0"/>
      <dgm:spPr/>
    </dgm:pt>
    <dgm:pt modelId="{948E3460-9B64-430D-BC4B-C099ADDE7000}" type="pres">
      <dgm:prSet presAssocID="{AA2A3D44-5B9F-4165-8CB0-D71AB52B0F06}" presName="hierChild5" presStyleCnt="0"/>
      <dgm:spPr/>
    </dgm:pt>
    <dgm:pt modelId="{5E7A5424-A1A4-4EC9-A955-2108FE6D7222}" type="pres">
      <dgm:prSet presAssocID="{E0E559BE-2740-4079-8113-05E38202CC13}" presName="hierChild5" presStyleCnt="0"/>
      <dgm:spPr/>
    </dgm:pt>
    <dgm:pt modelId="{67A7E993-4762-400B-9184-2A77109B0F06}" type="pres">
      <dgm:prSet presAssocID="{882A6D47-34F1-407A-AE7C-7D506163BB6B}" presName="Name37" presStyleLbl="parChTrans1D4" presStyleIdx="11" presStyleCnt="34"/>
      <dgm:spPr/>
    </dgm:pt>
    <dgm:pt modelId="{24CC7733-1D65-4386-81E7-BE86BD849EE4}" type="pres">
      <dgm:prSet presAssocID="{37142CAD-2AFA-4A46-A970-2FBF602F5D74}" presName="hierRoot2" presStyleCnt="0">
        <dgm:presLayoutVars>
          <dgm:hierBranch val="init"/>
        </dgm:presLayoutVars>
      </dgm:prSet>
      <dgm:spPr/>
    </dgm:pt>
    <dgm:pt modelId="{1FD0DEE5-43F5-439C-BA2D-74B7DF4C0DB9}" type="pres">
      <dgm:prSet presAssocID="{37142CAD-2AFA-4A46-A970-2FBF602F5D74}" presName="rootComposite" presStyleCnt="0"/>
      <dgm:spPr/>
    </dgm:pt>
    <dgm:pt modelId="{8ECD2325-3774-4EEC-BA09-F53618BCD3F7}" type="pres">
      <dgm:prSet presAssocID="{37142CAD-2AFA-4A46-A970-2FBF602F5D74}" presName="rootText" presStyleLbl="node4" presStyleIdx="11" presStyleCnt="34">
        <dgm:presLayoutVars>
          <dgm:chPref val="3"/>
        </dgm:presLayoutVars>
      </dgm:prSet>
      <dgm:spPr/>
    </dgm:pt>
    <dgm:pt modelId="{1B9BC26A-BFD7-4CF8-9F09-B47467367616}" type="pres">
      <dgm:prSet presAssocID="{37142CAD-2AFA-4A46-A970-2FBF602F5D74}" presName="rootConnector" presStyleLbl="node4" presStyleIdx="11" presStyleCnt="34"/>
      <dgm:spPr/>
    </dgm:pt>
    <dgm:pt modelId="{E17CDCFF-2231-4B51-AD04-A9152183D3F2}" type="pres">
      <dgm:prSet presAssocID="{37142CAD-2AFA-4A46-A970-2FBF602F5D74}" presName="hierChild4" presStyleCnt="0"/>
      <dgm:spPr/>
    </dgm:pt>
    <dgm:pt modelId="{CFC74650-3043-4264-AB7C-07B7F629B293}" type="pres">
      <dgm:prSet presAssocID="{9B67934E-7F3A-4A47-924F-F4FC0ED3092A}" presName="Name37" presStyleLbl="parChTrans1D4" presStyleIdx="12" presStyleCnt="34"/>
      <dgm:spPr/>
    </dgm:pt>
    <dgm:pt modelId="{0D1751BD-DFB8-4C00-84FE-B386405B2B34}" type="pres">
      <dgm:prSet presAssocID="{0F0E749D-195C-4E73-BA38-AE16A4D84241}" presName="hierRoot2" presStyleCnt="0">
        <dgm:presLayoutVars>
          <dgm:hierBranch val="init"/>
        </dgm:presLayoutVars>
      </dgm:prSet>
      <dgm:spPr/>
    </dgm:pt>
    <dgm:pt modelId="{58BB2C0B-DA7F-4809-BF9F-940C9FF0035C}" type="pres">
      <dgm:prSet presAssocID="{0F0E749D-195C-4E73-BA38-AE16A4D84241}" presName="rootComposite" presStyleCnt="0"/>
      <dgm:spPr/>
    </dgm:pt>
    <dgm:pt modelId="{FBD73A55-6608-49D6-AF03-4B40078B07D7}" type="pres">
      <dgm:prSet presAssocID="{0F0E749D-195C-4E73-BA38-AE16A4D84241}" presName="rootText" presStyleLbl="node4" presStyleIdx="12" presStyleCnt="34">
        <dgm:presLayoutVars>
          <dgm:chPref val="3"/>
        </dgm:presLayoutVars>
      </dgm:prSet>
      <dgm:spPr>
        <a:xfrm>
          <a:off x="4749046" y="3888900"/>
          <a:ext cx="592490" cy="296245"/>
        </a:xfrm>
        <a:prstGeom prst="rect">
          <a:avLst/>
        </a:prstGeom>
      </dgm:spPr>
    </dgm:pt>
    <dgm:pt modelId="{52AC783C-F0BE-4540-B020-97574F506AC2}" type="pres">
      <dgm:prSet presAssocID="{0F0E749D-195C-4E73-BA38-AE16A4D84241}" presName="rootConnector" presStyleLbl="node4" presStyleIdx="12" presStyleCnt="34"/>
      <dgm:spPr/>
    </dgm:pt>
    <dgm:pt modelId="{7CC1B233-5B42-488A-BBD9-A3FEC9DFAA3D}" type="pres">
      <dgm:prSet presAssocID="{0F0E749D-195C-4E73-BA38-AE16A4D84241}" presName="hierChild4" presStyleCnt="0"/>
      <dgm:spPr/>
    </dgm:pt>
    <dgm:pt modelId="{3630096F-5079-4134-BB4E-CB0061209C45}" type="pres">
      <dgm:prSet presAssocID="{0F0E749D-195C-4E73-BA38-AE16A4D84241}" presName="hierChild5" presStyleCnt="0"/>
      <dgm:spPr/>
    </dgm:pt>
    <dgm:pt modelId="{169757D3-88F5-44FC-A61D-B6FD72835E80}" type="pres">
      <dgm:prSet presAssocID="{2CB55380-2422-437B-B762-69E1FA8651C0}" presName="Name37" presStyleLbl="parChTrans1D4" presStyleIdx="13" presStyleCnt="34"/>
      <dgm:spPr/>
    </dgm:pt>
    <dgm:pt modelId="{95BA9696-18DD-4997-BCAA-77AF5F61B069}" type="pres">
      <dgm:prSet presAssocID="{FDC072D9-91A1-41AA-9E12-107C2A0B468D}" presName="hierRoot2" presStyleCnt="0">
        <dgm:presLayoutVars>
          <dgm:hierBranch val="init"/>
        </dgm:presLayoutVars>
      </dgm:prSet>
      <dgm:spPr/>
    </dgm:pt>
    <dgm:pt modelId="{5AC67567-570E-483E-A24E-CD941B1DD5EA}" type="pres">
      <dgm:prSet presAssocID="{FDC072D9-91A1-41AA-9E12-107C2A0B468D}" presName="rootComposite" presStyleCnt="0"/>
      <dgm:spPr/>
    </dgm:pt>
    <dgm:pt modelId="{7B9036F5-EB1D-41FB-A121-E7EEC611FF43}" type="pres">
      <dgm:prSet presAssocID="{FDC072D9-91A1-41AA-9E12-107C2A0B468D}" presName="rootText" presStyleLbl="node4" presStyleIdx="13" presStyleCnt="34" custScaleY="198321">
        <dgm:presLayoutVars>
          <dgm:chPref val="3"/>
        </dgm:presLayoutVars>
      </dgm:prSet>
      <dgm:spPr>
        <a:xfrm>
          <a:off x="4749046" y="4309568"/>
          <a:ext cx="592490" cy="296245"/>
        </a:xfrm>
        <a:prstGeom prst="rect">
          <a:avLst/>
        </a:prstGeom>
      </dgm:spPr>
    </dgm:pt>
    <dgm:pt modelId="{4811F7C9-9F81-4131-93C0-343D39D24188}" type="pres">
      <dgm:prSet presAssocID="{FDC072D9-91A1-41AA-9E12-107C2A0B468D}" presName="rootConnector" presStyleLbl="node4" presStyleIdx="13" presStyleCnt="34"/>
      <dgm:spPr/>
    </dgm:pt>
    <dgm:pt modelId="{23149CC1-608E-435A-B379-78D7EED484E2}" type="pres">
      <dgm:prSet presAssocID="{FDC072D9-91A1-41AA-9E12-107C2A0B468D}" presName="hierChild4" presStyleCnt="0"/>
      <dgm:spPr/>
    </dgm:pt>
    <dgm:pt modelId="{0440D6FF-DF5A-4285-9EBC-1F576BACD3C0}" type="pres">
      <dgm:prSet presAssocID="{FDC072D9-91A1-41AA-9E12-107C2A0B468D}" presName="hierChild5" presStyleCnt="0"/>
      <dgm:spPr/>
    </dgm:pt>
    <dgm:pt modelId="{15C008AA-036D-47F3-B2C8-6816FB8604DF}" type="pres">
      <dgm:prSet presAssocID="{AA216E9D-44C1-471C-A94E-D0FC50C512BF}" presName="Name37" presStyleLbl="parChTrans1D4" presStyleIdx="14" presStyleCnt="34"/>
      <dgm:spPr/>
    </dgm:pt>
    <dgm:pt modelId="{DB76EB80-5E13-4DB6-B4A4-67B6A7BABB87}" type="pres">
      <dgm:prSet presAssocID="{0D4DEDAC-936D-4C87-A42B-914CA745F74A}" presName="hierRoot2" presStyleCnt="0">
        <dgm:presLayoutVars>
          <dgm:hierBranch val="init"/>
        </dgm:presLayoutVars>
      </dgm:prSet>
      <dgm:spPr/>
    </dgm:pt>
    <dgm:pt modelId="{8EC7EBBF-B171-4B54-B2D5-97BF423DDAF5}" type="pres">
      <dgm:prSet presAssocID="{0D4DEDAC-936D-4C87-A42B-914CA745F74A}" presName="rootComposite" presStyleCnt="0"/>
      <dgm:spPr/>
    </dgm:pt>
    <dgm:pt modelId="{5D63CAE8-3639-4A0A-BF97-17D056A3088F}" type="pres">
      <dgm:prSet presAssocID="{0D4DEDAC-936D-4C87-A42B-914CA745F74A}" presName="rootText" presStyleLbl="node4" presStyleIdx="14" presStyleCnt="34" custScaleY="204619">
        <dgm:presLayoutVars>
          <dgm:chPref val="3"/>
        </dgm:presLayoutVars>
      </dgm:prSet>
      <dgm:spPr>
        <a:xfrm>
          <a:off x="4749046" y="4730236"/>
          <a:ext cx="592490" cy="296245"/>
        </a:xfrm>
        <a:prstGeom prst="rect">
          <a:avLst/>
        </a:prstGeom>
      </dgm:spPr>
    </dgm:pt>
    <dgm:pt modelId="{259F627A-E31A-45E2-94AE-6F7BBD89C461}" type="pres">
      <dgm:prSet presAssocID="{0D4DEDAC-936D-4C87-A42B-914CA745F74A}" presName="rootConnector" presStyleLbl="node4" presStyleIdx="14" presStyleCnt="34"/>
      <dgm:spPr/>
    </dgm:pt>
    <dgm:pt modelId="{1028DE72-8D95-48B6-800A-ABB7ACF40850}" type="pres">
      <dgm:prSet presAssocID="{0D4DEDAC-936D-4C87-A42B-914CA745F74A}" presName="hierChild4" presStyleCnt="0"/>
      <dgm:spPr/>
    </dgm:pt>
    <dgm:pt modelId="{C7968A6E-4E63-43D6-AE8E-F9B9E60FA531}" type="pres">
      <dgm:prSet presAssocID="{0D4DEDAC-936D-4C87-A42B-914CA745F74A}" presName="hierChild5" presStyleCnt="0"/>
      <dgm:spPr/>
    </dgm:pt>
    <dgm:pt modelId="{E714CAB2-F5F4-4BAC-8FA2-BFDAD9E739CE}" type="pres">
      <dgm:prSet presAssocID="{37142CAD-2AFA-4A46-A970-2FBF602F5D74}" presName="hierChild5" presStyleCnt="0"/>
      <dgm:spPr/>
    </dgm:pt>
    <dgm:pt modelId="{7BC60269-0105-4635-8FED-0FBB069D0CC0}" type="pres">
      <dgm:prSet presAssocID="{0D3E5E6C-E8C1-4C81-9179-BFC343291923}" presName="Name37" presStyleLbl="parChTrans1D4" presStyleIdx="15" presStyleCnt="34"/>
      <dgm:spPr/>
    </dgm:pt>
    <dgm:pt modelId="{6AEC5320-F862-4DFF-87BF-FA31124020BE}" type="pres">
      <dgm:prSet presAssocID="{75EC2394-CAAB-4830-8F95-353626CCC140}" presName="hierRoot2" presStyleCnt="0">
        <dgm:presLayoutVars>
          <dgm:hierBranch val="init"/>
        </dgm:presLayoutVars>
      </dgm:prSet>
      <dgm:spPr/>
    </dgm:pt>
    <dgm:pt modelId="{71C228C1-5390-40F2-84D3-C73324C40C76}" type="pres">
      <dgm:prSet presAssocID="{75EC2394-CAAB-4830-8F95-353626CCC140}" presName="rootComposite" presStyleCnt="0"/>
      <dgm:spPr/>
    </dgm:pt>
    <dgm:pt modelId="{368D7829-AEEE-4A6A-865A-BD31D2886A5E}" type="pres">
      <dgm:prSet presAssocID="{75EC2394-CAAB-4830-8F95-353626CCC140}" presName="rootText" presStyleLbl="node4" presStyleIdx="15" presStyleCnt="34">
        <dgm:presLayoutVars>
          <dgm:chPref val="3"/>
        </dgm:presLayoutVars>
      </dgm:prSet>
      <dgm:spPr/>
    </dgm:pt>
    <dgm:pt modelId="{A0EE9BE2-9F97-483D-A825-4DC4DE86DD71}" type="pres">
      <dgm:prSet presAssocID="{75EC2394-CAAB-4830-8F95-353626CCC140}" presName="rootConnector" presStyleLbl="node4" presStyleIdx="15" presStyleCnt="34"/>
      <dgm:spPr/>
    </dgm:pt>
    <dgm:pt modelId="{40753296-37EE-45ED-9FAE-C9B36AC5DD6C}" type="pres">
      <dgm:prSet presAssocID="{75EC2394-CAAB-4830-8F95-353626CCC140}" presName="hierChild4" presStyleCnt="0"/>
      <dgm:spPr/>
    </dgm:pt>
    <dgm:pt modelId="{DB7722C7-5F39-4478-A7CB-9B1C3D43D633}" type="pres">
      <dgm:prSet presAssocID="{ADAC8A62-06DF-4612-9506-3756AC513939}" presName="Name37" presStyleLbl="parChTrans1D4" presStyleIdx="16" presStyleCnt="34"/>
      <dgm:spPr/>
    </dgm:pt>
    <dgm:pt modelId="{50E95338-D208-4B4B-82BA-877D0FDE7C59}" type="pres">
      <dgm:prSet presAssocID="{3F6511A0-CCAF-4AEC-B916-9DBB40F10ED3}" presName="hierRoot2" presStyleCnt="0">
        <dgm:presLayoutVars>
          <dgm:hierBranch val="init"/>
        </dgm:presLayoutVars>
      </dgm:prSet>
      <dgm:spPr/>
    </dgm:pt>
    <dgm:pt modelId="{9DCF5924-39F5-4B1E-9A56-D69AB2B864B6}" type="pres">
      <dgm:prSet presAssocID="{3F6511A0-CCAF-4AEC-B916-9DBB40F10ED3}" presName="rootComposite" presStyleCnt="0"/>
      <dgm:spPr/>
    </dgm:pt>
    <dgm:pt modelId="{59C7BC89-A9B2-4A56-AFD3-502707906FF3}" type="pres">
      <dgm:prSet presAssocID="{3F6511A0-CCAF-4AEC-B916-9DBB40F10ED3}" presName="rootText" presStyleLbl="node4" presStyleIdx="16" presStyleCnt="34" custScaleY="171300">
        <dgm:presLayoutVars>
          <dgm:chPref val="3"/>
        </dgm:presLayoutVars>
      </dgm:prSet>
      <dgm:spPr/>
    </dgm:pt>
    <dgm:pt modelId="{FFF9F579-2027-49D4-847F-ADDB634DD9B4}" type="pres">
      <dgm:prSet presAssocID="{3F6511A0-CCAF-4AEC-B916-9DBB40F10ED3}" presName="rootConnector" presStyleLbl="node4" presStyleIdx="16" presStyleCnt="34"/>
      <dgm:spPr/>
    </dgm:pt>
    <dgm:pt modelId="{8BDAEA77-C2CA-4C14-8403-24F2900912AB}" type="pres">
      <dgm:prSet presAssocID="{3F6511A0-CCAF-4AEC-B916-9DBB40F10ED3}" presName="hierChild4" presStyleCnt="0"/>
      <dgm:spPr/>
    </dgm:pt>
    <dgm:pt modelId="{4BC01073-C52F-4648-838D-DD7A5007BF75}" type="pres">
      <dgm:prSet presAssocID="{3F6511A0-CCAF-4AEC-B916-9DBB40F10ED3}" presName="hierChild5" presStyleCnt="0"/>
      <dgm:spPr/>
    </dgm:pt>
    <dgm:pt modelId="{9510AE6A-932C-4D67-B1D6-72B0E9BB522E}" type="pres">
      <dgm:prSet presAssocID="{18ACC291-61AC-437E-8C15-01750E693743}" presName="Name37" presStyleLbl="parChTrans1D4" presStyleIdx="17" presStyleCnt="34"/>
      <dgm:spPr/>
    </dgm:pt>
    <dgm:pt modelId="{0E2C3131-581A-4117-8409-DCE7631AE5A3}" type="pres">
      <dgm:prSet presAssocID="{E5E0690D-D8A3-4E86-82CC-C07303B08E13}" presName="hierRoot2" presStyleCnt="0">
        <dgm:presLayoutVars>
          <dgm:hierBranch val="init"/>
        </dgm:presLayoutVars>
      </dgm:prSet>
      <dgm:spPr/>
    </dgm:pt>
    <dgm:pt modelId="{6A32AE35-F809-4C5F-935B-CEA30F24DBA9}" type="pres">
      <dgm:prSet presAssocID="{E5E0690D-D8A3-4E86-82CC-C07303B08E13}" presName="rootComposite" presStyleCnt="0"/>
      <dgm:spPr/>
    </dgm:pt>
    <dgm:pt modelId="{4179FFDE-9997-4047-9417-18FEB7C73B9E}" type="pres">
      <dgm:prSet presAssocID="{E5E0690D-D8A3-4E86-82CC-C07303B08E13}" presName="rootText" presStyleLbl="node4" presStyleIdx="17" presStyleCnt="34">
        <dgm:presLayoutVars>
          <dgm:chPref val="3"/>
        </dgm:presLayoutVars>
      </dgm:prSet>
      <dgm:spPr/>
    </dgm:pt>
    <dgm:pt modelId="{FF5AD68E-F6B8-4C50-A1C6-D4A278CFD419}" type="pres">
      <dgm:prSet presAssocID="{E5E0690D-D8A3-4E86-82CC-C07303B08E13}" presName="rootConnector" presStyleLbl="node4" presStyleIdx="17" presStyleCnt="34"/>
      <dgm:spPr/>
    </dgm:pt>
    <dgm:pt modelId="{15C25D8B-D8B8-4609-998A-FB453C9BAFEE}" type="pres">
      <dgm:prSet presAssocID="{E5E0690D-D8A3-4E86-82CC-C07303B08E13}" presName="hierChild4" presStyleCnt="0"/>
      <dgm:spPr/>
    </dgm:pt>
    <dgm:pt modelId="{3CDE648A-4A89-4F74-BFE7-4E2592E0772B}" type="pres">
      <dgm:prSet presAssocID="{E5E0690D-D8A3-4E86-82CC-C07303B08E13}" presName="hierChild5" presStyleCnt="0"/>
      <dgm:spPr/>
    </dgm:pt>
    <dgm:pt modelId="{5A9638A7-943B-4985-BB2E-744129D286AF}" type="pres">
      <dgm:prSet presAssocID="{75EC2394-CAAB-4830-8F95-353626CCC140}" presName="hierChild5" presStyleCnt="0"/>
      <dgm:spPr/>
    </dgm:pt>
    <dgm:pt modelId="{33C3BD16-94CB-4152-8B9C-0A990136A574}" type="pres">
      <dgm:prSet presAssocID="{714E49F9-B34C-4A76-8671-532694C13847}" presName="hierChild5" presStyleCnt="0"/>
      <dgm:spPr/>
    </dgm:pt>
    <dgm:pt modelId="{2EB3F937-064F-4F43-A189-F94D4ACC5D07}" type="pres">
      <dgm:prSet presAssocID="{F7734E28-F7E8-429D-8128-A8CAC965B435}" presName="hierChild5" presStyleCnt="0"/>
      <dgm:spPr/>
    </dgm:pt>
    <dgm:pt modelId="{E64C5AD2-28AE-426E-87C8-7ABCA8CA3DFA}" type="pres">
      <dgm:prSet presAssocID="{0590BD7C-9B69-40D1-8429-68D3DC479DD4}" presName="Name37" presStyleLbl="parChTrans1D3" presStyleIdx="5" presStyleCnt="8"/>
      <dgm:spPr/>
    </dgm:pt>
    <dgm:pt modelId="{4B0DF86C-9F86-4F45-88C8-1BFA032EA9E8}" type="pres">
      <dgm:prSet presAssocID="{AC9CD164-1FF5-44B7-A7CC-3508ECFA92E0}" presName="hierRoot2" presStyleCnt="0">
        <dgm:presLayoutVars>
          <dgm:hierBranch val="init"/>
        </dgm:presLayoutVars>
      </dgm:prSet>
      <dgm:spPr/>
    </dgm:pt>
    <dgm:pt modelId="{E2E4598C-52D1-4AA0-BF04-CB5ED9F7D0A2}" type="pres">
      <dgm:prSet presAssocID="{AC9CD164-1FF5-44B7-A7CC-3508ECFA92E0}" presName="rootComposite" presStyleCnt="0"/>
      <dgm:spPr/>
    </dgm:pt>
    <dgm:pt modelId="{278793EC-F068-47E3-92AB-1A6FFF91D1CB}" type="pres">
      <dgm:prSet presAssocID="{AC9CD164-1FF5-44B7-A7CC-3508ECFA92E0}" presName="rootText" presStyleLbl="node3" presStyleIdx="5" presStyleCnt="8">
        <dgm:presLayoutVars>
          <dgm:chPref val="3"/>
        </dgm:presLayoutVars>
      </dgm:prSet>
      <dgm:spPr/>
    </dgm:pt>
    <dgm:pt modelId="{272B82A8-9779-48DB-A766-FE99CB851D3C}" type="pres">
      <dgm:prSet presAssocID="{AC9CD164-1FF5-44B7-A7CC-3508ECFA92E0}" presName="rootConnector" presStyleLbl="node3" presStyleIdx="5" presStyleCnt="8"/>
      <dgm:spPr/>
    </dgm:pt>
    <dgm:pt modelId="{D73ECDAA-BD24-431D-8CB2-AE5005DBD4B9}" type="pres">
      <dgm:prSet presAssocID="{AC9CD164-1FF5-44B7-A7CC-3508ECFA92E0}" presName="hierChild4" presStyleCnt="0"/>
      <dgm:spPr/>
    </dgm:pt>
    <dgm:pt modelId="{1A8EEDFA-0B1B-4189-854C-0F6B82AEFAB8}" type="pres">
      <dgm:prSet presAssocID="{5FC30BE9-6D5C-4482-8EB7-727750F8E7CA}" presName="Name37" presStyleLbl="parChTrans1D4" presStyleIdx="18" presStyleCnt="34"/>
      <dgm:spPr/>
    </dgm:pt>
    <dgm:pt modelId="{C2D75410-6FD0-4DE7-A02E-05A17ADF60C1}" type="pres">
      <dgm:prSet presAssocID="{DCB29349-65D2-4FBA-8D9D-0CBDA3CF0BB9}" presName="hierRoot2" presStyleCnt="0">
        <dgm:presLayoutVars>
          <dgm:hierBranch val="init"/>
        </dgm:presLayoutVars>
      </dgm:prSet>
      <dgm:spPr/>
    </dgm:pt>
    <dgm:pt modelId="{B1384B53-69A3-4BB8-8638-4798F1265672}" type="pres">
      <dgm:prSet presAssocID="{DCB29349-65D2-4FBA-8D9D-0CBDA3CF0BB9}" presName="rootComposite" presStyleCnt="0"/>
      <dgm:spPr/>
    </dgm:pt>
    <dgm:pt modelId="{47030FCA-D78B-45FE-A714-53522E3A5847}" type="pres">
      <dgm:prSet presAssocID="{DCB29349-65D2-4FBA-8D9D-0CBDA3CF0BB9}" presName="rootText" presStyleLbl="node4" presStyleIdx="18" presStyleCnt="34">
        <dgm:presLayoutVars>
          <dgm:chPref val="3"/>
        </dgm:presLayoutVars>
      </dgm:prSet>
      <dgm:spPr/>
    </dgm:pt>
    <dgm:pt modelId="{32406E91-9227-41B7-AEB8-49B4BCFF3B76}" type="pres">
      <dgm:prSet presAssocID="{DCB29349-65D2-4FBA-8D9D-0CBDA3CF0BB9}" presName="rootConnector" presStyleLbl="node4" presStyleIdx="18" presStyleCnt="34"/>
      <dgm:spPr/>
    </dgm:pt>
    <dgm:pt modelId="{ED36AB72-100B-40DB-BA24-2D3604502761}" type="pres">
      <dgm:prSet presAssocID="{DCB29349-65D2-4FBA-8D9D-0CBDA3CF0BB9}" presName="hierChild4" presStyleCnt="0"/>
      <dgm:spPr/>
    </dgm:pt>
    <dgm:pt modelId="{87DDAF0B-0032-445A-87CE-E8A082E40CB4}" type="pres">
      <dgm:prSet presAssocID="{BBA34034-2CF9-4508-82D7-31D1469CE8A0}" presName="Name37" presStyleLbl="parChTrans1D4" presStyleIdx="19" presStyleCnt="34"/>
      <dgm:spPr/>
    </dgm:pt>
    <dgm:pt modelId="{7502EDDA-F857-4DAC-890B-3D50F0A34C99}" type="pres">
      <dgm:prSet presAssocID="{4AD1AD6C-3F25-46A6-88DF-A3BD589E9C3F}" presName="hierRoot2" presStyleCnt="0">
        <dgm:presLayoutVars>
          <dgm:hierBranch val="init"/>
        </dgm:presLayoutVars>
      </dgm:prSet>
      <dgm:spPr/>
    </dgm:pt>
    <dgm:pt modelId="{484B64DC-5DA4-4AF2-8DAB-F7A64DECAFDD}" type="pres">
      <dgm:prSet presAssocID="{4AD1AD6C-3F25-46A6-88DF-A3BD589E9C3F}" presName="rootComposite" presStyleCnt="0"/>
      <dgm:spPr/>
    </dgm:pt>
    <dgm:pt modelId="{FC342680-DE79-4FE5-8F23-8227586D28BF}" type="pres">
      <dgm:prSet presAssocID="{4AD1AD6C-3F25-46A6-88DF-A3BD589E9C3F}" presName="rootText" presStyleLbl="node4" presStyleIdx="19" presStyleCnt="34" custScaleY="182557">
        <dgm:presLayoutVars>
          <dgm:chPref val="3"/>
        </dgm:presLayoutVars>
      </dgm:prSet>
      <dgm:spPr/>
    </dgm:pt>
    <dgm:pt modelId="{06F07E61-8437-433B-A8C1-66177AF50573}" type="pres">
      <dgm:prSet presAssocID="{4AD1AD6C-3F25-46A6-88DF-A3BD589E9C3F}" presName="rootConnector" presStyleLbl="node4" presStyleIdx="19" presStyleCnt="34"/>
      <dgm:spPr/>
    </dgm:pt>
    <dgm:pt modelId="{9E69404F-719B-4C01-A5A0-41EDC99F2B87}" type="pres">
      <dgm:prSet presAssocID="{4AD1AD6C-3F25-46A6-88DF-A3BD589E9C3F}" presName="hierChild4" presStyleCnt="0"/>
      <dgm:spPr/>
    </dgm:pt>
    <dgm:pt modelId="{8D009544-3A45-43F4-BB29-D697EBB3645C}" type="pres">
      <dgm:prSet presAssocID="{4AD1AD6C-3F25-46A6-88DF-A3BD589E9C3F}" presName="hierChild5" presStyleCnt="0"/>
      <dgm:spPr/>
    </dgm:pt>
    <dgm:pt modelId="{04C7CD2D-833B-4D9D-85C6-AF0B1AA658CC}" type="pres">
      <dgm:prSet presAssocID="{79411427-9636-4D0C-B5D2-9FB7C4ACFFDC}" presName="Name37" presStyleLbl="parChTrans1D4" presStyleIdx="20" presStyleCnt="34"/>
      <dgm:spPr/>
    </dgm:pt>
    <dgm:pt modelId="{5ABF4D33-2864-49CE-81A9-E4C17CBCAFAB}" type="pres">
      <dgm:prSet presAssocID="{1EA449FE-B783-45A3-BD09-69C0732B5DD0}" presName="hierRoot2" presStyleCnt="0">
        <dgm:presLayoutVars>
          <dgm:hierBranch val="init"/>
        </dgm:presLayoutVars>
      </dgm:prSet>
      <dgm:spPr/>
    </dgm:pt>
    <dgm:pt modelId="{738C94C9-E687-405F-92A6-70E81F5E5B39}" type="pres">
      <dgm:prSet presAssocID="{1EA449FE-B783-45A3-BD09-69C0732B5DD0}" presName="rootComposite" presStyleCnt="0"/>
      <dgm:spPr/>
    </dgm:pt>
    <dgm:pt modelId="{324DB6BA-B704-43D5-B5CE-A000874A6A6D}" type="pres">
      <dgm:prSet presAssocID="{1EA449FE-B783-45A3-BD09-69C0732B5DD0}" presName="rootText" presStyleLbl="node4" presStyleIdx="20" presStyleCnt="34" custScaleX="92717" custScaleY="708328">
        <dgm:presLayoutVars>
          <dgm:chPref val="3"/>
        </dgm:presLayoutVars>
      </dgm:prSet>
      <dgm:spPr/>
    </dgm:pt>
    <dgm:pt modelId="{0683C437-35F2-42C8-95E0-09DFD24CF45B}" type="pres">
      <dgm:prSet presAssocID="{1EA449FE-B783-45A3-BD09-69C0732B5DD0}" presName="rootConnector" presStyleLbl="node4" presStyleIdx="20" presStyleCnt="34"/>
      <dgm:spPr/>
    </dgm:pt>
    <dgm:pt modelId="{74BD60EE-86A8-43DF-9D73-9B079D2C443A}" type="pres">
      <dgm:prSet presAssocID="{1EA449FE-B783-45A3-BD09-69C0732B5DD0}" presName="hierChild4" presStyleCnt="0"/>
      <dgm:spPr/>
    </dgm:pt>
    <dgm:pt modelId="{0BC30908-EA09-44B3-A068-D12E8B86A57F}" type="pres">
      <dgm:prSet presAssocID="{1EA449FE-B783-45A3-BD09-69C0732B5DD0}" presName="hierChild5" presStyleCnt="0"/>
      <dgm:spPr/>
    </dgm:pt>
    <dgm:pt modelId="{63F8B324-AAA6-4022-9543-4684198697AC}" type="pres">
      <dgm:prSet presAssocID="{DF8CA0F8-DD33-477B-B4B7-317A6E1068F0}" presName="Name37" presStyleLbl="parChTrans1D4" presStyleIdx="21" presStyleCnt="34"/>
      <dgm:spPr/>
    </dgm:pt>
    <dgm:pt modelId="{0415304F-F9E4-4AAB-9282-D0F4FDA3C185}" type="pres">
      <dgm:prSet presAssocID="{49812B53-DBB6-4B86-9487-A7E27463C09C}" presName="hierRoot2" presStyleCnt="0">
        <dgm:presLayoutVars>
          <dgm:hierBranch val="init"/>
        </dgm:presLayoutVars>
      </dgm:prSet>
      <dgm:spPr/>
    </dgm:pt>
    <dgm:pt modelId="{D1341E6A-372C-4E00-BE07-F85CBADE9EDE}" type="pres">
      <dgm:prSet presAssocID="{49812B53-DBB6-4B86-9487-A7E27463C09C}" presName="rootComposite" presStyleCnt="0"/>
      <dgm:spPr/>
    </dgm:pt>
    <dgm:pt modelId="{B93A1F07-2B48-4C61-8D82-71F8732EEEFB}" type="pres">
      <dgm:prSet presAssocID="{49812B53-DBB6-4B86-9487-A7E27463C09C}" presName="rootText" presStyleLbl="node4" presStyleIdx="21" presStyleCnt="34" custScaleY="252207">
        <dgm:presLayoutVars>
          <dgm:chPref val="3"/>
        </dgm:presLayoutVars>
      </dgm:prSet>
      <dgm:spPr/>
    </dgm:pt>
    <dgm:pt modelId="{CBF84923-136A-4245-96DD-F4106443A6BC}" type="pres">
      <dgm:prSet presAssocID="{49812B53-DBB6-4B86-9487-A7E27463C09C}" presName="rootConnector" presStyleLbl="node4" presStyleIdx="21" presStyleCnt="34"/>
      <dgm:spPr/>
    </dgm:pt>
    <dgm:pt modelId="{9939D101-57C4-40EC-A2A2-62711AA0B95A}" type="pres">
      <dgm:prSet presAssocID="{49812B53-DBB6-4B86-9487-A7E27463C09C}" presName="hierChild4" presStyleCnt="0"/>
      <dgm:spPr/>
    </dgm:pt>
    <dgm:pt modelId="{EF1B3084-F46D-4CEE-A42E-C5E667C2BF72}" type="pres">
      <dgm:prSet presAssocID="{49812B53-DBB6-4B86-9487-A7E27463C09C}" presName="hierChild5" presStyleCnt="0"/>
      <dgm:spPr/>
    </dgm:pt>
    <dgm:pt modelId="{5C7722CA-3816-4D78-9604-13BF4BE679C1}" type="pres">
      <dgm:prSet presAssocID="{3D75886D-3F0C-40FA-98C4-43E020400F44}" presName="Name37" presStyleLbl="parChTrans1D4" presStyleIdx="22" presStyleCnt="34"/>
      <dgm:spPr/>
    </dgm:pt>
    <dgm:pt modelId="{1CF99396-FD22-4D92-B0CF-62EB5E750866}" type="pres">
      <dgm:prSet presAssocID="{B72E309C-8522-4CBD-B247-8BC7772D4E92}" presName="hierRoot2" presStyleCnt="0">
        <dgm:presLayoutVars>
          <dgm:hierBranch val="init"/>
        </dgm:presLayoutVars>
      </dgm:prSet>
      <dgm:spPr/>
    </dgm:pt>
    <dgm:pt modelId="{907AECEB-A5EE-445F-AD4A-ADCAF1C20B8C}" type="pres">
      <dgm:prSet presAssocID="{B72E309C-8522-4CBD-B247-8BC7772D4E92}" presName="rootComposite" presStyleCnt="0"/>
      <dgm:spPr/>
    </dgm:pt>
    <dgm:pt modelId="{2F89C1F2-FFF2-49F8-BCBC-9ED28EE69939}" type="pres">
      <dgm:prSet presAssocID="{B72E309C-8522-4CBD-B247-8BC7772D4E92}" presName="rootText" presStyleLbl="node4" presStyleIdx="22" presStyleCnt="34" custScaleY="192316">
        <dgm:presLayoutVars>
          <dgm:chPref val="3"/>
        </dgm:presLayoutVars>
      </dgm:prSet>
      <dgm:spPr/>
    </dgm:pt>
    <dgm:pt modelId="{41568312-6DEA-401E-BFB6-CB2BD5BCD59F}" type="pres">
      <dgm:prSet presAssocID="{B72E309C-8522-4CBD-B247-8BC7772D4E92}" presName="rootConnector" presStyleLbl="node4" presStyleIdx="22" presStyleCnt="34"/>
      <dgm:spPr/>
    </dgm:pt>
    <dgm:pt modelId="{916CC5D8-E716-4011-BF9E-82D424822E93}" type="pres">
      <dgm:prSet presAssocID="{B72E309C-8522-4CBD-B247-8BC7772D4E92}" presName="hierChild4" presStyleCnt="0"/>
      <dgm:spPr/>
    </dgm:pt>
    <dgm:pt modelId="{4F1A87AA-F9ED-47AD-A061-FB19A8EA5772}" type="pres">
      <dgm:prSet presAssocID="{B72E309C-8522-4CBD-B247-8BC7772D4E92}" presName="hierChild5" presStyleCnt="0"/>
      <dgm:spPr/>
    </dgm:pt>
    <dgm:pt modelId="{5410EE1F-6A19-459E-80C0-DFA83ED67206}" type="pres">
      <dgm:prSet presAssocID="{DCB29349-65D2-4FBA-8D9D-0CBDA3CF0BB9}" presName="hierChild5" presStyleCnt="0"/>
      <dgm:spPr/>
    </dgm:pt>
    <dgm:pt modelId="{A62B86D6-348F-4E57-B187-D5470C2801DF}" type="pres">
      <dgm:prSet presAssocID="{AC9CD164-1FF5-44B7-A7CC-3508ECFA92E0}" presName="hierChild5" presStyleCnt="0"/>
      <dgm:spPr/>
    </dgm:pt>
    <dgm:pt modelId="{C61AD2A1-28A6-47CE-847B-261398D08E00}" type="pres">
      <dgm:prSet presAssocID="{D7EEC1C5-8E51-4C01-91A2-EE6F74813349}" presName="Name37" presStyleLbl="parChTrans1D3" presStyleIdx="6" presStyleCnt="8"/>
      <dgm:spPr/>
    </dgm:pt>
    <dgm:pt modelId="{C87198F7-D989-47AB-ACA4-5B558AC61A40}" type="pres">
      <dgm:prSet presAssocID="{A4E99CEC-7C19-4935-BE72-6B729AFE60DF}" presName="hierRoot2" presStyleCnt="0">
        <dgm:presLayoutVars>
          <dgm:hierBranch val="init"/>
        </dgm:presLayoutVars>
      </dgm:prSet>
      <dgm:spPr/>
    </dgm:pt>
    <dgm:pt modelId="{4ACF9C24-97C6-45C0-B7D2-85BEDC454D59}" type="pres">
      <dgm:prSet presAssocID="{A4E99CEC-7C19-4935-BE72-6B729AFE60DF}" presName="rootComposite" presStyleCnt="0"/>
      <dgm:spPr/>
    </dgm:pt>
    <dgm:pt modelId="{D8D7A3A1-66D6-45BD-8E46-DE7713A91B55}" type="pres">
      <dgm:prSet presAssocID="{A4E99CEC-7C19-4935-BE72-6B729AFE60DF}" presName="rootText" presStyleLbl="node3" presStyleIdx="6" presStyleCnt="8">
        <dgm:presLayoutVars>
          <dgm:chPref val="3"/>
        </dgm:presLayoutVars>
      </dgm:prSet>
      <dgm:spPr/>
    </dgm:pt>
    <dgm:pt modelId="{FCE6000F-FE78-43B3-86EE-BF6D45CD1D86}" type="pres">
      <dgm:prSet presAssocID="{A4E99CEC-7C19-4935-BE72-6B729AFE60DF}" presName="rootConnector" presStyleLbl="node3" presStyleIdx="6" presStyleCnt="8"/>
      <dgm:spPr/>
    </dgm:pt>
    <dgm:pt modelId="{348E750F-250A-44A3-A5E4-8F726C180037}" type="pres">
      <dgm:prSet presAssocID="{A4E99CEC-7C19-4935-BE72-6B729AFE60DF}" presName="hierChild4" presStyleCnt="0"/>
      <dgm:spPr/>
    </dgm:pt>
    <dgm:pt modelId="{00661E92-438E-418D-B3B4-F17A71583E12}" type="pres">
      <dgm:prSet presAssocID="{8A74D5DF-BD51-4B5B-A994-3D9091436D77}" presName="Name37" presStyleLbl="parChTrans1D4" presStyleIdx="23" presStyleCnt="34"/>
      <dgm:spPr/>
    </dgm:pt>
    <dgm:pt modelId="{0AA2C98F-5994-461C-B3FC-74AC00A5E09C}" type="pres">
      <dgm:prSet presAssocID="{79B98A71-A52E-4213-B057-775957237ABC}" presName="hierRoot2" presStyleCnt="0">
        <dgm:presLayoutVars>
          <dgm:hierBranch val="init"/>
        </dgm:presLayoutVars>
      </dgm:prSet>
      <dgm:spPr/>
    </dgm:pt>
    <dgm:pt modelId="{A9A93CD6-58BD-4A40-B150-8262352E74CD}" type="pres">
      <dgm:prSet presAssocID="{79B98A71-A52E-4213-B057-775957237ABC}" presName="rootComposite" presStyleCnt="0"/>
      <dgm:spPr/>
    </dgm:pt>
    <dgm:pt modelId="{8C87DA37-53DB-4E06-AC7D-177384BE5C5E}" type="pres">
      <dgm:prSet presAssocID="{79B98A71-A52E-4213-B057-775957237ABC}" presName="rootText" presStyleLbl="node4" presStyleIdx="23" presStyleCnt="34" custScaleX="203622">
        <dgm:presLayoutVars>
          <dgm:chPref val="3"/>
        </dgm:presLayoutVars>
      </dgm:prSet>
      <dgm:spPr>
        <a:xfrm>
          <a:off x="6983030" y="2451174"/>
          <a:ext cx="582030" cy="291015"/>
        </a:xfrm>
        <a:prstGeom prst="rect">
          <a:avLst/>
        </a:prstGeom>
      </dgm:spPr>
    </dgm:pt>
    <dgm:pt modelId="{EAC21A29-9A8F-4E72-99FD-F63546B0410F}" type="pres">
      <dgm:prSet presAssocID="{79B98A71-A52E-4213-B057-775957237ABC}" presName="rootConnector" presStyleLbl="node4" presStyleIdx="23" presStyleCnt="34"/>
      <dgm:spPr/>
    </dgm:pt>
    <dgm:pt modelId="{B05F7F52-C1D3-4CC5-822E-FD7745F6CC44}" type="pres">
      <dgm:prSet presAssocID="{79B98A71-A52E-4213-B057-775957237ABC}" presName="hierChild4" presStyleCnt="0"/>
      <dgm:spPr/>
    </dgm:pt>
    <dgm:pt modelId="{811BDF3E-A3E5-4D99-83EC-05E650410AE9}" type="pres">
      <dgm:prSet presAssocID="{E14D52EA-C130-42F3-B1E7-033D26EF1783}" presName="Name37" presStyleLbl="parChTrans1D4" presStyleIdx="24" presStyleCnt="34"/>
      <dgm:spPr/>
    </dgm:pt>
    <dgm:pt modelId="{73CDA04F-2BC2-4AE2-9B08-A8D53C4B8B47}" type="pres">
      <dgm:prSet presAssocID="{DA450C2A-8742-454E-A8C0-AC93B7327F5B}" presName="hierRoot2" presStyleCnt="0">
        <dgm:presLayoutVars>
          <dgm:hierBranch val="init"/>
        </dgm:presLayoutVars>
      </dgm:prSet>
      <dgm:spPr/>
    </dgm:pt>
    <dgm:pt modelId="{67C04433-E5BB-45FF-A435-9D0C4632CDFD}" type="pres">
      <dgm:prSet presAssocID="{DA450C2A-8742-454E-A8C0-AC93B7327F5B}" presName="rootComposite" presStyleCnt="0"/>
      <dgm:spPr/>
    </dgm:pt>
    <dgm:pt modelId="{AF24903E-70DF-4309-BD9E-F166DA9E7632}" type="pres">
      <dgm:prSet presAssocID="{DA450C2A-8742-454E-A8C0-AC93B7327F5B}" presName="rootText" presStyleLbl="node4" presStyleIdx="24" presStyleCnt="34" custLinFactNeighborX="3440" custLinFactNeighborY="2294">
        <dgm:presLayoutVars>
          <dgm:chPref val="3"/>
        </dgm:presLayoutVars>
      </dgm:prSet>
      <dgm:spPr/>
    </dgm:pt>
    <dgm:pt modelId="{ED99F3DE-154A-4254-B935-B8B6E36FEB19}" type="pres">
      <dgm:prSet presAssocID="{DA450C2A-8742-454E-A8C0-AC93B7327F5B}" presName="rootConnector" presStyleLbl="node4" presStyleIdx="24" presStyleCnt="34"/>
      <dgm:spPr/>
    </dgm:pt>
    <dgm:pt modelId="{00751AE8-EB85-4AE5-8234-72E6195FB8A2}" type="pres">
      <dgm:prSet presAssocID="{DA450C2A-8742-454E-A8C0-AC93B7327F5B}" presName="hierChild4" presStyleCnt="0"/>
      <dgm:spPr/>
    </dgm:pt>
    <dgm:pt modelId="{FB36382C-0862-4E86-8FDD-4FBCA687862B}" type="pres">
      <dgm:prSet presAssocID="{4CA4203F-DDA0-4484-AC90-AB74E8A1056C}" presName="Name37" presStyleLbl="parChTrans1D4" presStyleIdx="25" presStyleCnt="34"/>
      <dgm:spPr/>
    </dgm:pt>
    <dgm:pt modelId="{2B5E7356-F1DC-450A-B38F-FDD7B75EBD13}" type="pres">
      <dgm:prSet presAssocID="{3C79E21F-B3BA-4B19-BB9D-E9FC0C11909D}" presName="hierRoot2" presStyleCnt="0">
        <dgm:presLayoutVars>
          <dgm:hierBranch val="init"/>
        </dgm:presLayoutVars>
      </dgm:prSet>
      <dgm:spPr/>
    </dgm:pt>
    <dgm:pt modelId="{503DCFBE-C985-4275-86FB-EA2C9800009D}" type="pres">
      <dgm:prSet presAssocID="{3C79E21F-B3BA-4B19-BB9D-E9FC0C11909D}" presName="rootComposite" presStyleCnt="0"/>
      <dgm:spPr/>
    </dgm:pt>
    <dgm:pt modelId="{693C6753-6A63-4A11-B84C-B48E2B75546D}" type="pres">
      <dgm:prSet presAssocID="{3C79E21F-B3BA-4B19-BB9D-E9FC0C11909D}" presName="rootText" presStyleLbl="node4" presStyleIdx="25" presStyleCnt="34" custScaleY="464488">
        <dgm:presLayoutVars>
          <dgm:chPref val="3"/>
        </dgm:presLayoutVars>
      </dgm:prSet>
      <dgm:spPr>
        <a:prstGeom prst="rect">
          <a:avLst/>
        </a:prstGeom>
      </dgm:spPr>
    </dgm:pt>
    <dgm:pt modelId="{4A135B53-472B-4923-96A5-045DBA58EB40}" type="pres">
      <dgm:prSet presAssocID="{3C79E21F-B3BA-4B19-BB9D-E9FC0C11909D}" presName="rootConnector" presStyleLbl="node4" presStyleIdx="25" presStyleCnt="34"/>
      <dgm:spPr/>
    </dgm:pt>
    <dgm:pt modelId="{AF8AA27B-2FB7-4FCB-A8D9-0F1C2061E384}" type="pres">
      <dgm:prSet presAssocID="{3C79E21F-B3BA-4B19-BB9D-E9FC0C11909D}" presName="hierChild4" presStyleCnt="0"/>
      <dgm:spPr/>
    </dgm:pt>
    <dgm:pt modelId="{D0B203AE-631C-4F0D-93C4-0761925C31D8}" type="pres">
      <dgm:prSet presAssocID="{3C79E21F-B3BA-4B19-BB9D-E9FC0C11909D}" presName="hierChild5" presStyleCnt="0"/>
      <dgm:spPr/>
    </dgm:pt>
    <dgm:pt modelId="{99E46265-4C61-4357-B02F-EBE5EAA87422}" type="pres">
      <dgm:prSet presAssocID="{DA450C2A-8742-454E-A8C0-AC93B7327F5B}" presName="hierChild5" presStyleCnt="0"/>
      <dgm:spPr/>
    </dgm:pt>
    <dgm:pt modelId="{ECE45D75-BBB4-4525-9A28-978D6D089C30}" type="pres">
      <dgm:prSet presAssocID="{A7437F84-76BB-473A-B392-B511BC7C6409}" presName="Name37" presStyleLbl="parChTrans1D4" presStyleIdx="26" presStyleCnt="34"/>
      <dgm:spPr/>
    </dgm:pt>
    <dgm:pt modelId="{EFBB72CB-4F66-445B-BED5-F04C33D413CB}" type="pres">
      <dgm:prSet presAssocID="{E24EE26C-00F9-4472-B238-7EB5D15A15A8}" presName="hierRoot2" presStyleCnt="0">
        <dgm:presLayoutVars>
          <dgm:hierBranch val="init"/>
        </dgm:presLayoutVars>
      </dgm:prSet>
      <dgm:spPr/>
    </dgm:pt>
    <dgm:pt modelId="{F01170F4-5E53-4C20-BC5A-44125D9C74F9}" type="pres">
      <dgm:prSet presAssocID="{E24EE26C-00F9-4472-B238-7EB5D15A15A8}" presName="rootComposite" presStyleCnt="0"/>
      <dgm:spPr/>
    </dgm:pt>
    <dgm:pt modelId="{4217A6A2-4457-41C2-9F13-5225C2F6D71A}" type="pres">
      <dgm:prSet presAssocID="{E24EE26C-00F9-4472-B238-7EB5D15A15A8}" presName="rootText" presStyleLbl="node4" presStyleIdx="26" presStyleCnt="34" custScaleX="92717" custScaleY="252197">
        <dgm:presLayoutVars>
          <dgm:chPref val="3"/>
        </dgm:presLayoutVars>
      </dgm:prSet>
      <dgm:spPr/>
    </dgm:pt>
    <dgm:pt modelId="{8560707C-A503-4B94-8058-C1263A05A4E0}" type="pres">
      <dgm:prSet presAssocID="{E24EE26C-00F9-4472-B238-7EB5D15A15A8}" presName="rootConnector" presStyleLbl="node4" presStyleIdx="26" presStyleCnt="34"/>
      <dgm:spPr/>
    </dgm:pt>
    <dgm:pt modelId="{B8D494BC-41E3-495B-8BD9-086BA0880442}" type="pres">
      <dgm:prSet presAssocID="{E24EE26C-00F9-4472-B238-7EB5D15A15A8}" presName="hierChild4" presStyleCnt="0"/>
      <dgm:spPr/>
    </dgm:pt>
    <dgm:pt modelId="{539E6AE1-8382-4614-AC44-12495633523E}" type="pres">
      <dgm:prSet presAssocID="{07C3BD14-B78C-448B-BD7E-F0B3970259A9}" presName="Name37" presStyleLbl="parChTrans1D4" presStyleIdx="27" presStyleCnt="34"/>
      <dgm:spPr/>
    </dgm:pt>
    <dgm:pt modelId="{A7DD70A2-9C69-43B3-95C9-3391A4698AF8}" type="pres">
      <dgm:prSet presAssocID="{4591E96B-AF86-408A-A438-3A5CD7B8B4CC}" presName="hierRoot2" presStyleCnt="0">
        <dgm:presLayoutVars>
          <dgm:hierBranch val="init"/>
        </dgm:presLayoutVars>
      </dgm:prSet>
      <dgm:spPr/>
    </dgm:pt>
    <dgm:pt modelId="{55EADD19-3341-4A0D-BC99-778FEC894861}" type="pres">
      <dgm:prSet presAssocID="{4591E96B-AF86-408A-A438-3A5CD7B8B4CC}" presName="rootComposite" presStyleCnt="0"/>
      <dgm:spPr/>
    </dgm:pt>
    <dgm:pt modelId="{D5968A94-2B9C-490E-8815-1F3A254C56EB}" type="pres">
      <dgm:prSet presAssocID="{4591E96B-AF86-408A-A438-3A5CD7B8B4CC}" presName="rootText" presStyleLbl="node4" presStyleIdx="27" presStyleCnt="34">
        <dgm:presLayoutVars>
          <dgm:chPref val="3"/>
        </dgm:presLayoutVars>
      </dgm:prSet>
      <dgm:spPr/>
    </dgm:pt>
    <dgm:pt modelId="{340A2418-E68E-4345-BD1F-B787107B7B61}" type="pres">
      <dgm:prSet presAssocID="{4591E96B-AF86-408A-A438-3A5CD7B8B4CC}" presName="rootConnector" presStyleLbl="node4" presStyleIdx="27" presStyleCnt="34"/>
      <dgm:spPr/>
    </dgm:pt>
    <dgm:pt modelId="{43FA42ED-E9B0-456B-93AD-486A70C055E3}" type="pres">
      <dgm:prSet presAssocID="{4591E96B-AF86-408A-A438-3A5CD7B8B4CC}" presName="hierChild4" presStyleCnt="0"/>
      <dgm:spPr/>
    </dgm:pt>
    <dgm:pt modelId="{D0BA23AF-D13F-47B5-B250-158B2F040DAF}" type="pres">
      <dgm:prSet presAssocID="{5B21111E-20FB-4107-A9D2-45766240534F}" presName="Name37" presStyleLbl="parChTrans1D4" presStyleIdx="28" presStyleCnt="34"/>
      <dgm:spPr/>
    </dgm:pt>
    <dgm:pt modelId="{35DA1578-84A6-4396-B721-5B94876A3F81}" type="pres">
      <dgm:prSet presAssocID="{6185D004-9028-4DB8-8B35-AE45AD78B02D}" presName="hierRoot2" presStyleCnt="0">
        <dgm:presLayoutVars>
          <dgm:hierBranch val="init"/>
        </dgm:presLayoutVars>
      </dgm:prSet>
      <dgm:spPr/>
    </dgm:pt>
    <dgm:pt modelId="{93FE92A8-7D46-45CF-8FE5-E24BBE8B1E61}" type="pres">
      <dgm:prSet presAssocID="{6185D004-9028-4DB8-8B35-AE45AD78B02D}" presName="rootComposite" presStyleCnt="0"/>
      <dgm:spPr/>
    </dgm:pt>
    <dgm:pt modelId="{84FCD670-10A3-40A5-9081-E9D93CF9C822}" type="pres">
      <dgm:prSet presAssocID="{6185D004-9028-4DB8-8B35-AE45AD78B02D}" presName="rootText" presStyleLbl="node4" presStyleIdx="28" presStyleCnt="34">
        <dgm:presLayoutVars>
          <dgm:chPref val="3"/>
        </dgm:presLayoutVars>
      </dgm:prSet>
      <dgm:spPr/>
    </dgm:pt>
    <dgm:pt modelId="{C8A78C95-3546-478B-8BB7-5AF5407DD699}" type="pres">
      <dgm:prSet presAssocID="{6185D004-9028-4DB8-8B35-AE45AD78B02D}" presName="rootConnector" presStyleLbl="node4" presStyleIdx="28" presStyleCnt="34"/>
      <dgm:spPr/>
    </dgm:pt>
    <dgm:pt modelId="{77D8D686-3F66-4BEB-BEE7-D803A6380564}" type="pres">
      <dgm:prSet presAssocID="{6185D004-9028-4DB8-8B35-AE45AD78B02D}" presName="hierChild4" presStyleCnt="0"/>
      <dgm:spPr/>
    </dgm:pt>
    <dgm:pt modelId="{436B4A43-F906-4360-8E9F-AD06BE95DDDC}" type="pres">
      <dgm:prSet presAssocID="{6185D004-9028-4DB8-8B35-AE45AD78B02D}" presName="hierChild5" presStyleCnt="0"/>
      <dgm:spPr/>
    </dgm:pt>
    <dgm:pt modelId="{4A5973E7-5F8E-4473-947A-7C7CD5507FBF}" type="pres">
      <dgm:prSet presAssocID="{B3B11CCB-F6AD-4A94-86EF-DDF56A51AD1C}" presName="Name37" presStyleLbl="parChTrans1D4" presStyleIdx="29" presStyleCnt="34"/>
      <dgm:spPr/>
    </dgm:pt>
    <dgm:pt modelId="{88818521-0874-4163-BE78-0842A311E58C}" type="pres">
      <dgm:prSet presAssocID="{20FE708B-150F-45A6-8AE0-5129D3D3C781}" presName="hierRoot2" presStyleCnt="0">
        <dgm:presLayoutVars>
          <dgm:hierBranch val="init"/>
        </dgm:presLayoutVars>
      </dgm:prSet>
      <dgm:spPr/>
    </dgm:pt>
    <dgm:pt modelId="{0F172FE8-3B5A-40F1-AB1F-6EBAC7B2332C}" type="pres">
      <dgm:prSet presAssocID="{20FE708B-150F-45A6-8AE0-5129D3D3C781}" presName="rootComposite" presStyleCnt="0"/>
      <dgm:spPr/>
    </dgm:pt>
    <dgm:pt modelId="{D8F80FC9-9C92-454E-8369-790CCFA1AF08}" type="pres">
      <dgm:prSet presAssocID="{20FE708B-150F-45A6-8AE0-5129D3D3C781}" presName="rootText" presStyleLbl="node4" presStyleIdx="29" presStyleCnt="34">
        <dgm:presLayoutVars>
          <dgm:chPref val="3"/>
        </dgm:presLayoutVars>
      </dgm:prSet>
      <dgm:spPr/>
    </dgm:pt>
    <dgm:pt modelId="{B9234393-1CF7-4D28-9C30-4E85CE77DC6D}" type="pres">
      <dgm:prSet presAssocID="{20FE708B-150F-45A6-8AE0-5129D3D3C781}" presName="rootConnector" presStyleLbl="node4" presStyleIdx="29" presStyleCnt="34"/>
      <dgm:spPr/>
    </dgm:pt>
    <dgm:pt modelId="{0F2EBE2F-12EF-457B-9CAB-C5341FDCDC3B}" type="pres">
      <dgm:prSet presAssocID="{20FE708B-150F-45A6-8AE0-5129D3D3C781}" presName="hierChild4" presStyleCnt="0"/>
      <dgm:spPr/>
    </dgm:pt>
    <dgm:pt modelId="{F27237C5-ADB1-4FF5-AADD-F11363E4BFB8}" type="pres">
      <dgm:prSet presAssocID="{20FE708B-150F-45A6-8AE0-5129D3D3C781}" presName="hierChild5" presStyleCnt="0"/>
      <dgm:spPr/>
    </dgm:pt>
    <dgm:pt modelId="{6BAC56F5-7B21-45D3-B3B6-4FBB9BA76D01}" type="pres">
      <dgm:prSet presAssocID="{4591E96B-AF86-408A-A438-3A5CD7B8B4CC}" presName="hierChild5" presStyleCnt="0"/>
      <dgm:spPr/>
    </dgm:pt>
    <dgm:pt modelId="{063827D1-B5AE-46E4-954F-EB1CAF5F98F3}" type="pres">
      <dgm:prSet presAssocID="{44E80DD9-37B4-430A-A534-3BEF6F8120BB}" presName="Name37" presStyleLbl="parChTrans1D4" presStyleIdx="30" presStyleCnt="34"/>
      <dgm:spPr/>
    </dgm:pt>
    <dgm:pt modelId="{9CADF9CF-2701-4FF5-9699-EF8A8FBA37A5}" type="pres">
      <dgm:prSet presAssocID="{C7019125-DA7D-4372-B8DE-925A10D6EBC1}" presName="hierRoot2" presStyleCnt="0">
        <dgm:presLayoutVars>
          <dgm:hierBranch val="init"/>
        </dgm:presLayoutVars>
      </dgm:prSet>
      <dgm:spPr/>
    </dgm:pt>
    <dgm:pt modelId="{6A7EDE1F-A612-435E-B84D-0CE0113FAD91}" type="pres">
      <dgm:prSet presAssocID="{C7019125-DA7D-4372-B8DE-925A10D6EBC1}" presName="rootComposite" presStyleCnt="0"/>
      <dgm:spPr/>
    </dgm:pt>
    <dgm:pt modelId="{90C9EF55-80C6-467C-A9D7-076125C801BA}" type="pres">
      <dgm:prSet presAssocID="{C7019125-DA7D-4372-B8DE-925A10D6EBC1}" presName="rootText" presStyleLbl="node4" presStyleIdx="30" presStyleCnt="34" custScaleY="119034">
        <dgm:presLayoutVars>
          <dgm:chPref val="3"/>
        </dgm:presLayoutVars>
      </dgm:prSet>
      <dgm:spPr/>
    </dgm:pt>
    <dgm:pt modelId="{2EED4655-92EE-41C1-9D79-1F698056592E}" type="pres">
      <dgm:prSet presAssocID="{C7019125-DA7D-4372-B8DE-925A10D6EBC1}" presName="rootConnector" presStyleLbl="node4" presStyleIdx="30" presStyleCnt="34"/>
      <dgm:spPr/>
    </dgm:pt>
    <dgm:pt modelId="{A530DB78-4AA6-409B-96DC-4BA535AB2E2F}" type="pres">
      <dgm:prSet presAssocID="{C7019125-DA7D-4372-B8DE-925A10D6EBC1}" presName="hierChild4" presStyleCnt="0"/>
      <dgm:spPr/>
    </dgm:pt>
    <dgm:pt modelId="{5D73F09F-CCD9-4409-B12D-98EC45417028}" type="pres">
      <dgm:prSet presAssocID="{922BC46E-542C-4267-A1DE-C570062D8954}" presName="Name37" presStyleLbl="parChTrans1D4" presStyleIdx="31" presStyleCnt="34"/>
      <dgm:spPr/>
    </dgm:pt>
    <dgm:pt modelId="{BEE6BBAB-0A57-4509-A840-109A0FAAA7EC}" type="pres">
      <dgm:prSet presAssocID="{EEA0DE82-8712-4CDD-92F7-E8B8D35C37D8}" presName="hierRoot2" presStyleCnt="0">
        <dgm:presLayoutVars>
          <dgm:hierBranch val="init"/>
        </dgm:presLayoutVars>
      </dgm:prSet>
      <dgm:spPr/>
    </dgm:pt>
    <dgm:pt modelId="{4A0ADAB5-D139-4744-A925-B5A3DFA65CC2}" type="pres">
      <dgm:prSet presAssocID="{EEA0DE82-8712-4CDD-92F7-E8B8D35C37D8}" presName="rootComposite" presStyleCnt="0"/>
      <dgm:spPr/>
    </dgm:pt>
    <dgm:pt modelId="{03E45A5D-D27C-4F9B-815B-E540D6D6AF63}" type="pres">
      <dgm:prSet presAssocID="{EEA0DE82-8712-4CDD-92F7-E8B8D35C37D8}" presName="rootText" presStyleLbl="node4" presStyleIdx="31" presStyleCnt="34" custScaleY="119034">
        <dgm:presLayoutVars>
          <dgm:chPref val="3"/>
        </dgm:presLayoutVars>
      </dgm:prSet>
      <dgm:spPr/>
    </dgm:pt>
    <dgm:pt modelId="{C9647922-8AE6-47D4-A5CF-6F281658BCA2}" type="pres">
      <dgm:prSet presAssocID="{EEA0DE82-8712-4CDD-92F7-E8B8D35C37D8}" presName="rootConnector" presStyleLbl="node4" presStyleIdx="31" presStyleCnt="34"/>
      <dgm:spPr/>
    </dgm:pt>
    <dgm:pt modelId="{A925B2D9-F98B-4492-994D-C44CA521E014}" type="pres">
      <dgm:prSet presAssocID="{EEA0DE82-8712-4CDD-92F7-E8B8D35C37D8}" presName="hierChild4" presStyleCnt="0"/>
      <dgm:spPr/>
    </dgm:pt>
    <dgm:pt modelId="{76DFB8F2-583C-4B3B-B862-C0571C5231D8}" type="pres">
      <dgm:prSet presAssocID="{EEA0DE82-8712-4CDD-92F7-E8B8D35C37D8}" presName="hierChild5" presStyleCnt="0"/>
      <dgm:spPr/>
    </dgm:pt>
    <dgm:pt modelId="{F92AC539-F6E9-4F40-A9E2-59732B3EDCFE}" type="pres">
      <dgm:prSet presAssocID="{C7019125-DA7D-4372-B8DE-925A10D6EBC1}" presName="hierChild5" presStyleCnt="0"/>
      <dgm:spPr/>
    </dgm:pt>
    <dgm:pt modelId="{8B39EE95-986A-4B44-9686-15EFB17BA654}" type="pres">
      <dgm:prSet presAssocID="{E24EE26C-00F9-4472-B238-7EB5D15A15A8}" presName="hierChild5" presStyleCnt="0"/>
      <dgm:spPr/>
    </dgm:pt>
    <dgm:pt modelId="{A1FB1CD5-044E-4924-98FC-32FFC3514AE9}" type="pres">
      <dgm:prSet presAssocID="{79B98A71-A52E-4213-B057-775957237ABC}" presName="hierChild5" presStyleCnt="0"/>
      <dgm:spPr/>
    </dgm:pt>
    <dgm:pt modelId="{B60C11E9-A2AA-4857-AABF-8609319533A5}" type="pres">
      <dgm:prSet presAssocID="{A4E99CEC-7C19-4935-BE72-6B729AFE60DF}" presName="hierChild5" presStyleCnt="0"/>
      <dgm:spPr/>
    </dgm:pt>
    <dgm:pt modelId="{14B6C0BE-1623-44C3-8B7B-4196030FEC41}" type="pres">
      <dgm:prSet presAssocID="{6652E93F-7F7B-42BD-8E6C-8BA2BB75D17C}" presName="Name37" presStyleLbl="parChTrans1D3" presStyleIdx="7" presStyleCnt="8"/>
      <dgm:spPr/>
    </dgm:pt>
    <dgm:pt modelId="{307140DB-8E08-4643-9F49-B87F5A27E3A3}" type="pres">
      <dgm:prSet presAssocID="{C8B14027-CEE8-495B-8FB0-CCC5EA083AB0}" presName="hierRoot2" presStyleCnt="0">
        <dgm:presLayoutVars>
          <dgm:hierBranch val="init"/>
        </dgm:presLayoutVars>
      </dgm:prSet>
      <dgm:spPr/>
    </dgm:pt>
    <dgm:pt modelId="{BB2BBA6C-51FA-44AF-9564-3CD64E452720}" type="pres">
      <dgm:prSet presAssocID="{C8B14027-CEE8-495B-8FB0-CCC5EA083AB0}" presName="rootComposite" presStyleCnt="0"/>
      <dgm:spPr/>
    </dgm:pt>
    <dgm:pt modelId="{8EF01A3B-A431-4C77-AEB5-8D1A30E07250}" type="pres">
      <dgm:prSet presAssocID="{C8B14027-CEE8-495B-8FB0-CCC5EA083AB0}" presName="rootText" presStyleLbl="node3" presStyleIdx="7" presStyleCnt="8">
        <dgm:presLayoutVars>
          <dgm:chPref val="3"/>
        </dgm:presLayoutVars>
      </dgm:prSet>
      <dgm:spPr/>
    </dgm:pt>
    <dgm:pt modelId="{90EFB5A3-F659-4237-9EAF-6E83B81A11AF}" type="pres">
      <dgm:prSet presAssocID="{C8B14027-CEE8-495B-8FB0-CCC5EA083AB0}" presName="rootConnector" presStyleLbl="node3" presStyleIdx="7" presStyleCnt="8"/>
      <dgm:spPr/>
    </dgm:pt>
    <dgm:pt modelId="{05826858-475E-447F-ADE5-3D8B0EF5135F}" type="pres">
      <dgm:prSet presAssocID="{C8B14027-CEE8-495B-8FB0-CCC5EA083AB0}" presName="hierChild4" presStyleCnt="0"/>
      <dgm:spPr/>
    </dgm:pt>
    <dgm:pt modelId="{1AF30B73-CA73-4F93-85B7-8BD392521480}" type="pres">
      <dgm:prSet presAssocID="{CBA5D607-C485-4466-B480-E1E813386165}" presName="Name37" presStyleLbl="parChTrans1D4" presStyleIdx="32" presStyleCnt="34"/>
      <dgm:spPr/>
    </dgm:pt>
    <dgm:pt modelId="{7F1A743E-B300-4AF2-A592-0C719ED3B1B2}" type="pres">
      <dgm:prSet presAssocID="{6DFD9493-9840-4775-A865-4ECD721281C8}" presName="hierRoot2" presStyleCnt="0">
        <dgm:presLayoutVars>
          <dgm:hierBranch val="init"/>
        </dgm:presLayoutVars>
      </dgm:prSet>
      <dgm:spPr/>
    </dgm:pt>
    <dgm:pt modelId="{FBAEEB06-0833-4C13-8DAA-437CC98B992C}" type="pres">
      <dgm:prSet presAssocID="{6DFD9493-9840-4775-A865-4ECD721281C8}" presName="rootComposite" presStyleCnt="0"/>
      <dgm:spPr/>
    </dgm:pt>
    <dgm:pt modelId="{D24CD87A-5D87-4B49-8D7B-92311586F2FC}" type="pres">
      <dgm:prSet presAssocID="{6DFD9493-9840-4775-A865-4ECD721281C8}" presName="rootText" presStyleLbl="node4" presStyleIdx="32" presStyleCnt="34" custScaleY="125935">
        <dgm:presLayoutVars>
          <dgm:chPref val="3"/>
        </dgm:presLayoutVars>
      </dgm:prSet>
      <dgm:spPr/>
    </dgm:pt>
    <dgm:pt modelId="{86C089D5-B741-4EE1-9C51-7C9FE983FBBE}" type="pres">
      <dgm:prSet presAssocID="{6DFD9493-9840-4775-A865-4ECD721281C8}" presName="rootConnector" presStyleLbl="node4" presStyleIdx="32" presStyleCnt="34"/>
      <dgm:spPr/>
    </dgm:pt>
    <dgm:pt modelId="{7D0AF381-6A89-4E48-99E6-071E44409D85}" type="pres">
      <dgm:prSet presAssocID="{6DFD9493-9840-4775-A865-4ECD721281C8}" presName="hierChild4" presStyleCnt="0"/>
      <dgm:spPr/>
    </dgm:pt>
    <dgm:pt modelId="{856CF939-BE2B-4213-B198-9F9AB462597F}" type="pres">
      <dgm:prSet presAssocID="{6DFD9493-9840-4775-A865-4ECD721281C8}" presName="hierChild5" presStyleCnt="0"/>
      <dgm:spPr/>
    </dgm:pt>
    <dgm:pt modelId="{C747E709-00F4-4AFF-9CD3-6680C64ABA53}" type="pres">
      <dgm:prSet presAssocID="{7E94F603-BABD-44A8-BED7-5CD3C35214F4}" presName="Name37" presStyleLbl="parChTrans1D4" presStyleIdx="33" presStyleCnt="34"/>
      <dgm:spPr/>
    </dgm:pt>
    <dgm:pt modelId="{2EF83FC0-30B3-4761-A871-9F9B82D4BBC1}" type="pres">
      <dgm:prSet presAssocID="{74723895-D04E-4EE7-BB79-0308500643C6}" presName="hierRoot2" presStyleCnt="0">
        <dgm:presLayoutVars>
          <dgm:hierBranch val="init"/>
        </dgm:presLayoutVars>
      </dgm:prSet>
      <dgm:spPr/>
    </dgm:pt>
    <dgm:pt modelId="{B1571997-EC75-420E-B533-1C16BCDEADE6}" type="pres">
      <dgm:prSet presAssocID="{74723895-D04E-4EE7-BB79-0308500643C6}" presName="rootComposite" presStyleCnt="0"/>
      <dgm:spPr/>
    </dgm:pt>
    <dgm:pt modelId="{B116342C-6076-46F3-A854-98198459DB14}" type="pres">
      <dgm:prSet presAssocID="{74723895-D04E-4EE7-BB79-0308500643C6}" presName="rootText" presStyleLbl="node4" presStyleIdx="33" presStyleCnt="34">
        <dgm:presLayoutVars>
          <dgm:chPref val="3"/>
        </dgm:presLayoutVars>
      </dgm:prSet>
      <dgm:spPr/>
    </dgm:pt>
    <dgm:pt modelId="{9D3FC519-8C62-45B7-AAC7-BCDAFE5EAEEF}" type="pres">
      <dgm:prSet presAssocID="{74723895-D04E-4EE7-BB79-0308500643C6}" presName="rootConnector" presStyleLbl="node4" presStyleIdx="33" presStyleCnt="34"/>
      <dgm:spPr/>
    </dgm:pt>
    <dgm:pt modelId="{BE500C81-C8F0-47EC-9958-4645C273A035}" type="pres">
      <dgm:prSet presAssocID="{74723895-D04E-4EE7-BB79-0308500643C6}" presName="hierChild4" presStyleCnt="0"/>
      <dgm:spPr/>
    </dgm:pt>
    <dgm:pt modelId="{33FFEE56-D006-4AEA-903A-537057ACBF2E}" type="pres">
      <dgm:prSet presAssocID="{74723895-D04E-4EE7-BB79-0308500643C6}" presName="hierChild5" presStyleCnt="0"/>
      <dgm:spPr/>
    </dgm:pt>
    <dgm:pt modelId="{FEBD6AD5-9E3F-41A4-B0CD-E545CBA2764C}" type="pres">
      <dgm:prSet presAssocID="{C8B14027-CEE8-495B-8FB0-CCC5EA083AB0}" presName="hierChild5" presStyleCnt="0"/>
      <dgm:spPr/>
    </dgm:pt>
    <dgm:pt modelId="{91812387-B001-4F39-A360-31F90E6D83EE}" type="pres">
      <dgm:prSet presAssocID="{A7F98895-CC2D-4752-8D05-DB75637EE22E}" presName="hierChild5" presStyleCnt="0"/>
      <dgm:spPr/>
    </dgm:pt>
    <dgm:pt modelId="{B3232CBB-C01D-48F6-8503-5F6F7AE95018}" type="pres">
      <dgm:prSet presAssocID="{BD5C2816-953C-45D5-B420-A8BAC02D0527}" presName="Name37" presStyleLbl="parChTrans1D2" presStyleIdx="3" presStyleCnt="4"/>
      <dgm:spPr/>
    </dgm:pt>
    <dgm:pt modelId="{4D1D9E09-146F-4376-AFF4-E71DBFDDC772}" type="pres">
      <dgm:prSet presAssocID="{67ECD21C-C778-43EF-9182-694E00372525}" presName="hierRoot2" presStyleCnt="0">
        <dgm:presLayoutVars>
          <dgm:hierBranch val="init"/>
        </dgm:presLayoutVars>
      </dgm:prSet>
      <dgm:spPr/>
    </dgm:pt>
    <dgm:pt modelId="{9CEEE457-CD41-4D79-B415-A3BE9F9E338E}" type="pres">
      <dgm:prSet presAssocID="{67ECD21C-C778-43EF-9182-694E00372525}" presName="rootComposite" presStyleCnt="0"/>
      <dgm:spPr/>
    </dgm:pt>
    <dgm:pt modelId="{23C3F5E8-BC37-4D41-A211-27E7E7A722EF}" type="pres">
      <dgm:prSet presAssocID="{67ECD21C-C778-43EF-9182-694E00372525}" presName="rootText" presStyleLbl="node2" presStyleIdx="3" presStyleCnt="4">
        <dgm:presLayoutVars>
          <dgm:chPref val="3"/>
        </dgm:presLayoutVars>
      </dgm:prSet>
      <dgm:spPr/>
    </dgm:pt>
    <dgm:pt modelId="{7C40D9BE-FAF8-4789-AA30-0ECEBFD28B60}" type="pres">
      <dgm:prSet presAssocID="{67ECD21C-C778-43EF-9182-694E00372525}" presName="rootConnector" presStyleLbl="node2" presStyleIdx="3" presStyleCnt="4"/>
      <dgm:spPr/>
    </dgm:pt>
    <dgm:pt modelId="{3E580EF6-1A4D-42C4-8878-FF6C8BE88CE1}" type="pres">
      <dgm:prSet presAssocID="{67ECD21C-C778-43EF-9182-694E00372525}" presName="hierChild4" presStyleCnt="0"/>
      <dgm:spPr/>
    </dgm:pt>
    <dgm:pt modelId="{07730B6B-E005-4C11-850B-A5298B08AFC7}" type="pres">
      <dgm:prSet presAssocID="{67ECD21C-C778-43EF-9182-694E00372525}" presName="hierChild5" presStyleCnt="0"/>
      <dgm:spPr/>
    </dgm:pt>
    <dgm:pt modelId="{FF6210FF-D172-4BB7-AA63-2DBC89FFFBDA}" type="pres">
      <dgm:prSet presAssocID="{E786DBE5-6BF4-4218-B00F-9A4A793F6C0A}" presName="hierChild3" presStyleCnt="0"/>
      <dgm:spPr/>
    </dgm:pt>
  </dgm:ptLst>
  <dgm:cxnLst>
    <dgm:cxn modelId="{00D64E00-8F16-463F-B0F1-634340B15D9C}" type="presOf" srcId="{BBA34034-2CF9-4508-82D7-31D1469CE8A0}" destId="{87DDAF0B-0032-445A-87CE-E8A082E40CB4}" srcOrd="0" destOrd="0" presId="urn:microsoft.com/office/officeart/2005/8/layout/orgChart1"/>
    <dgm:cxn modelId="{1B440002-6814-4883-9F99-AD23A46F3DC7}" type="presOf" srcId="{DF8CA0F8-DD33-477B-B4B7-317A6E1068F0}" destId="{63F8B324-AAA6-4022-9543-4684198697AC}" srcOrd="0" destOrd="0" presId="urn:microsoft.com/office/officeart/2005/8/layout/orgChart1"/>
    <dgm:cxn modelId="{2E853902-4010-40E2-A281-E0DB88264353}" type="presOf" srcId="{E24EE26C-00F9-4472-B238-7EB5D15A15A8}" destId="{4217A6A2-4457-41C2-9F13-5225C2F6D71A}" srcOrd="0" destOrd="0" presId="urn:microsoft.com/office/officeart/2005/8/layout/orgChart1"/>
    <dgm:cxn modelId="{822D5003-D937-4FD9-8954-FC79BBC5586E}" srcId="{F7734E28-F7E8-429D-8128-A8CAC965B435}" destId="{714E49F9-B34C-4A76-8671-532694C13847}" srcOrd="0" destOrd="0" parTransId="{43E1BA22-C479-466C-8907-F6EE196D0A74}" sibTransId="{B5A39E75-E589-4E0D-9131-E8F876C37E22}"/>
    <dgm:cxn modelId="{74D28806-20D2-4BE6-95E8-F16750C95635}" type="presOf" srcId="{9F695A97-DD3E-47BC-BF85-3986F8EDAA46}" destId="{120FB219-F741-46CC-95AB-72763544AC2C}" srcOrd="0" destOrd="0" presId="urn:microsoft.com/office/officeart/2005/8/layout/orgChart1"/>
    <dgm:cxn modelId="{90C49408-6639-4457-B331-91B89D4642CD}" type="presOf" srcId="{E24EE26C-00F9-4472-B238-7EB5D15A15A8}" destId="{8560707C-A503-4B94-8058-C1263A05A4E0}" srcOrd="1" destOrd="0" presId="urn:microsoft.com/office/officeart/2005/8/layout/orgChart1"/>
    <dgm:cxn modelId="{FE279D08-3363-490E-83B4-20D8C1C12221}" type="presOf" srcId="{E5E0690D-D8A3-4E86-82CC-C07303B08E13}" destId="{FF5AD68E-F6B8-4C50-A1C6-D4A278CFD419}" srcOrd="1" destOrd="0" presId="urn:microsoft.com/office/officeart/2005/8/layout/orgChart1"/>
    <dgm:cxn modelId="{15D4A108-967F-4303-8A25-8EFF2E0D242A}" type="presOf" srcId="{3C79E21F-B3BA-4B19-BB9D-E9FC0C11909D}" destId="{4A135B53-472B-4923-96A5-045DBA58EB40}" srcOrd="1" destOrd="0" presId="urn:microsoft.com/office/officeart/2005/8/layout/orgChart1"/>
    <dgm:cxn modelId="{17CF3F0A-D72D-44CE-B371-4BDAAE016A50}" srcId="{46354645-C26C-48C5-99C7-AFA09F851C2E}" destId="{3535D826-165D-47E9-9A04-733B69E19220}" srcOrd="0" destOrd="0" parTransId="{FD7FBDE6-998B-4686-AD77-09E2326D32F4}" sibTransId="{501C7B91-DC6B-4153-A5D1-69D87221F9B2}"/>
    <dgm:cxn modelId="{D76F840A-E3C8-4C5D-B9FC-1788B9F93263}" type="presOf" srcId="{0F95FB64-DDEB-409B-82C5-8F374F6BE1F9}" destId="{95D4972E-AB54-47A2-A667-84649580B96E}" srcOrd="1" destOrd="0" presId="urn:microsoft.com/office/officeart/2005/8/layout/orgChart1"/>
    <dgm:cxn modelId="{06BBF20A-1AFC-4BC4-B6E2-5020DB0174BA}" type="presOf" srcId="{AA2A3D44-5B9F-4165-8CB0-D71AB52B0F06}" destId="{5E16AE17-A1E3-435F-88AD-93B041159708}" srcOrd="0" destOrd="0" presId="urn:microsoft.com/office/officeart/2005/8/layout/orgChart1"/>
    <dgm:cxn modelId="{B049B60D-BB8F-4869-B646-42D853311DE4}" type="presOf" srcId="{7B440539-58D8-41C0-ADC1-062F6B2E4DB8}" destId="{611127F6-4B3A-425E-A528-2C2FCFE8C8BB}" srcOrd="1" destOrd="0" presId="urn:microsoft.com/office/officeart/2005/8/layout/orgChart1"/>
    <dgm:cxn modelId="{D8A0340E-EC9D-444B-AE25-3EEE42B4D559}" type="presOf" srcId="{4AD1AD6C-3F25-46A6-88DF-A3BD589E9C3F}" destId="{FC342680-DE79-4FE5-8F23-8227586D28BF}" srcOrd="0" destOrd="0" presId="urn:microsoft.com/office/officeart/2005/8/layout/orgChart1"/>
    <dgm:cxn modelId="{86B24B0F-DD59-426B-A808-91748AC17314}" type="presOf" srcId="{D43127BE-2971-470B-81B6-9B0F5938AF2C}" destId="{436707E5-D151-44BB-AD94-94BDBCC219F9}" srcOrd="0" destOrd="0" presId="urn:microsoft.com/office/officeart/2005/8/layout/orgChart1"/>
    <dgm:cxn modelId="{341AA411-44FF-405E-A833-054FEBE17153}" type="presOf" srcId="{98E81BD4-4203-42C8-A73D-9B84B5917A4B}" destId="{18E595B5-8527-4787-BD20-ED43EE6BE7C9}" srcOrd="0" destOrd="0" presId="urn:microsoft.com/office/officeart/2005/8/layout/orgChart1"/>
    <dgm:cxn modelId="{2D8B6012-9207-48C4-89B8-6A35E04E6D49}" type="presOf" srcId="{196D367D-0716-4304-B9F1-7E34C967061C}" destId="{1912C1C9-73C3-4DEA-98D8-BABEE4DCACD0}" srcOrd="0" destOrd="0" presId="urn:microsoft.com/office/officeart/2005/8/layout/orgChart1"/>
    <dgm:cxn modelId="{9FE87A12-E6DF-4364-9B74-6E6E000C6A6C}" type="presOf" srcId="{F7734E28-F7E8-429D-8128-A8CAC965B435}" destId="{FA05D549-72B6-4340-A920-69C178B45B28}" srcOrd="0" destOrd="0" presId="urn:microsoft.com/office/officeart/2005/8/layout/orgChart1"/>
    <dgm:cxn modelId="{D1D32613-CEB6-4FF8-B14D-F2327496AC94}" srcId="{D43127BE-2971-470B-81B6-9B0F5938AF2C}" destId="{E786DBE5-6BF4-4218-B00F-9A4A793F6C0A}" srcOrd="0" destOrd="0" parTransId="{79359BF2-4B70-4489-B126-30D272BFB676}" sibTransId="{2D4C70AD-A0B1-4F14-A5CE-4DBD66912E50}"/>
    <dgm:cxn modelId="{6B3A1C17-24E4-40C7-8A0C-B65AF4A37869}" type="presOf" srcId="{6185D004-9028-4DB8-8B35-AE45AD78B02D}" destId="{C8A78C95-3546-478B-8BB7-5AF5407DD699}" srcOrd="1" destOrd="0" presId="urn:microsoft.com/office/officeart/2005/8/layout/orgChart1"/>
    <dgm:cxn modelId="{D3D2C417-0D92-4901-AC2B-80A189277064}" type="presOf" srcId="{E0E559BE-2740-4079-8113-05E38202CC13}" destId="{839EE146-D1E7-4BC8-B6BC-A9A27CBBFF2D}" srcOrd="0" destOrd="0" presId="urn:microsoft.com/office/officeart/2005/8/layout/orgChart1"/>
    <dgm:cxn modelId="{8D81C01B-2EA0-4D2F-84EE-F2044CF5BCC2}" srcId="{37142CAD-2AFA-4A46-A970-2FBF602F5D74}" destId="{FDC072D9-91A1-41AA-9E12-107C2A0B468D}" srcOrd="1" destOrd="0" parTransId="{2CB55380-2422-437B-B762-69E1FA8651C0}" sibTransId="{BFD3C537-B247-49F1-B703-F5A73793C2A3}"/>
    <dgm:cxn modelId="{8A757E1D-D76C-455B-B24C-8C10DEE8A8AB}" type="presOf" srcId="{44E80DD9-37B4-430A-A534-3BEF6F8120BB}" destId="{063827D1-B5AE-46E4-954F-EB1CAF5F98F3}" srcOrd="0" destOrd="0" presId="urn:microsoft.com/office/officeart/2005/8/layout/orgChart1"/>
    <dgm:cxn modelId="{4AB31D1E-C532-4599-9FC2-9068DC84944E}" srcId="{37142CAD-2AFA-4A46-A970-2FBF602F5D74}" destId="{0F0E749D-195C-4E73-BA38-AE16A4D84241}" srcOrd="0" destOrd="0" parTransId="{9B67934E-7F3A-4A47-924F-F4FC0ED3092A}" sibTransId="{F821B637-E4A2-418A-BB8A-BAF289887DAD}"/>
    <dgm:cxn modelId="{E36A1D1F-859C-4711-863A-7B2FCF6FBBE2}" type="presOf" srcId="{7E94F603-BABD-44A8-BED7-5CD3C35214F4}" destId="{C747E709-00F4-4AFF-9CD3-6680C64ABA53}" srcOrd="0" destOrd="0" presId="urn:microsoft.com/office/officeart/2005/8/layout/orgChart1"/>
    <dgm:cxn modelId="{2202B722-BCD4-4262-A74C-B0C5FB166E86}" type="presOf" srcId="{C8B14027-CEE8-495B-8FB0-CCC5EA083AB0}" destId="{8EF01A3B-A431-4C77-AEB5-8D1A30E07250}" srcOrd="0" destOrd="0" presId="urn:microsoft.com/office/officeart/2005/8/layout/orgChart1"/>
    <dgm:cxn modelId="{E98A5528-3C70-4C7D-BDA3-B3CFB740D952}" type="presOf" srcId="{2BD38FA4-36B7-41F9-96FB-6521867BC34D}" destId="{3E09D2B6-3080-4A92-9990-F6785E794F7E}" srcOrd="0" destOrd="0" presId="urn:microsoft.com/office/officeart/2005/8/layout/orgChart1"/>
    <dgm:cxn modelId="{09B2EC29-4417-4BCE-8DCE-56AFB9ECFDA5}" type="presOf" srcId="{AD4A7BD3-2415-4B42-BB89-7E737845C173}" destId="{6CF76F6E-FD6B-4B31-B425-2C850FBDE244}" srcOrd="1" destOrd="0" presId="urn:microsoft.com/office/officeart/2005/8/layout/orgChart1"/>
    <dgm:cxn modelId="{0F24DB2B-5A07-4F41-A9A3-20A0611D0D0E}" type="presOf" srcId="{0F95FB64-DDEB-409B-82C5-8F374F6BE1F9}" destId="{331B3C49-46C9-499B-8AC4-D6071E2CF26F}" srcOrd="0" destOrd="0" presId="urn:microsoft.com/office/officeart/2005/8/layout/orgChart1"/>
    <dgm:cxn modelId="{CFAF672C-397A-4416-AC35-D104C1C06C48}" type="presOf" srcId="{4591E96B-AF86-408A-A438-3A5CD7B8B4CC}" destId="{340A2418-E68E-4345-BD1F-B787107B7B61}" srcOrd="1" destOrd="0" presId="urn:microsoft.com/office/officeart/2005/8/layout/orgChart1"/>
    <dgm:cxn modelId="{7128712E-C442-4023-B7F6-1C0C29E6E31E}" srcId="{A7F98895-CC2D-4752-8D05-DB75637EE22E}" destId="{46354645-C26C-48C5-99C7-AFA09F851C2E}" srcOrd="1" destOrd="0" parTransId="{0915D900-3E1F-428D-91D3-18A3AED86EE8}" sibTransId="{B9B6FEDC-147C-4A5A-9209-E387DDF548AE}"/>
    <dgm:cxn modelId="{1751DB32-0A36-42DC-9F13-BD649339DB8B}" type="presOf" srcId="{F7734E28-F7E8-429D-8128-A8CAC965B435}" destId="{B135F78B-1606-46CC-98A2-036639562539}" srcOrd="1" destOrd="0" presId="urn:microsoft.com/office/officeart/2005/8/layout/orgChart1"/>
    <dgm:cxn modelId="{46610833-1C29-4C00-B23A-1103604D6E93}" type="presOf" srcId="{FB5DC167-E9E2-44B3-A0EB-66C89CCF6CDB}" destId="{FDA1A49F-41D7-49FD-8051-2E3EE1A628B2}" srcOrd="0" destOrd="0" presId="urn:microsoft.com/office/officeart/2005/8/layout/orgChart1"/>
    <dgm:cxn modelId="{F3993D33-CFB8-40CF-AF25-7CB305FA1055}" type="presOf" srcId="{5FC30BE9-6D5C-4482-8EB7-727750F8E7CA}" destId="{1A8EEDFA-0B1B-4189-854C-0F6B82AEFAB8}" srcOrd="0" destOrd="0" presId="urn:microsoft.com/office/officeart/2005/8/layout/orgChart1"/>
    <dgm:cxn modelId="{9AE17733-9E8E-452D-A76E-41CB79461FD4}" type="presOf" srcId="{67ECD21C-C778-43EF-9182-694E00372525}" destId="{7C40D9BE-FAF8-4789-AA30-0ECEBFD28B60}" srcOrd="1" destOrd="0" presId="urn:microsoft.com/office/officeart/2005/8/layout/orgChart1"/>
    <dgm:cxn modelId="{80410135-07FB-4421-9468-EEB6FB59BA0A}" type="presOf" srcId="{D7EEC1C5-8E51-4C01-91A2-EE6F74813349}" destId="{C61AD2A1-28A6-47CE-847B-261398D08E00}" srcOrd="0" destOrd="0" presId="urn:microsoft.com/office/officeart/2005/8/layout/orgChart1"/>
    <dgm:cxn modelId="{A130C835-17F8-4C42-A98B-905D6CFC684E}" type="presOf" srcId="{18ACC291-61AC-437E-8C15-01750E693743}" destId="{9510AE6A-932C-4D67-B1D6-72B0E9BB522E}" srcOrd="0" destOrd="0" presId="urn:microsoft.com/office/officeart/2005/8/layout/orgChart1"/>
    <dgm:cxn modelId="{A847B838-637F-4C68-B946-7992D5925291}" type="presOf" srcId="{DA450C2A-8742-454E-A8C0-AC93B7327F5B}" destId="{AF24903E-70DF-4309-BD9E-F166DA9E7632}" srcOrd="0" destOrd="0" presId="urn:microsoft.com/office/officeart/2005/8/layout/orgChart1"/>
    <dgm:cxn modelId="{734FCA38-1D0C-4ABA-AD1D-BF3778B559A8}" type="presOf" srcId="{714E49F9-B34C-4A76-8671-532694C13847}" destId="{8A09BE21-FBB5-4FEF-ACD8-B1AAEC45DE31}" srcOrd="1" destOrd="0" presId="urn:microsoft.com/office/officeart/2005/8/layout/orgChart1"/>
    <dgm:cxn modelId="{2E9F0439-5FDD-4F78-9E0C-1D6AB2BD2EE8}" type="presOf" srcId="{A7F98895-CC2D-4752-8D05-DB75637EE22E}" destId="{F2FCE556-5741-4249-B2F6-F8C6DD71448C}" srcOrd="1" destOrd="0" presId="urn:microsoft.com/office/officeart/2005/8/layout/orgChart1"/>
    <dgm:cxn modelId="{3C2D163D-71B2-483F-97AE-0661ECD31A91}" type="presOf" srcId="{E5E0690D-D8A3-4E86-82CC-C07303B08E13}" destId="{4179FFDE-9997-4047-9417-18FEB7C73B9E}" srcOrd="0" destOrd="0" presId="urn:microsoft.com/office/officeart/2005/8/layout/orgChart1"/>
    <dgm:cxn modelId="{C14B0A5B-805D-4713-90C9-D971B717E85D}" type="presOf" srcId="{6185D004-9028-4DB8-8B35-AE45AD78B02D}" destId="{84FCD670-10A3-40A5-9081-E9D93CF9C822}" srcOrd="0" destOrd="0" presId="urn:microsoft.com/office/officeart/2005/8/layout/orgChart1"/>
    <dgm:cxn modelId="{DC886E5D-BB7F-4701-A624-EA46FCBD3DEF}" type="presOf" srcId="{6DFD9493-9840-4775-A865-4ECD721281C8}" destId="{D24CD87A-5D87-4B49-8D7B-92311586F2FC}" srcOrd="0" destOrd="0" presId="urn:microsoft.com/office/officeart/2005/8/layout/orgChart1"/>
    <dgm:cxn modelId="{86347A5D-B750-4C2F-8469-71382061FD33}" type="presOf" srcId="{6DFD9493-9840-4775-A865-4ECD721281C8}" destId="{86C089D5-B741-4EE1-9C51-7C9FE983FBBE}" srcOrd="1" destOrd="0" presId="urn:microsoft.com/office/officeart/2005/8/layout/orgChart1"/>
    <dgm:cxn modelId="{4D555041-D1A0-41B9-9B23-A5D921E4B334}" type="presOf" srcId="{CEDED8D2-8F16-43EA-8CFC-4224FBF12E3B}" destId="{9EAEE25F-ED8F-4125-B9AC-A3D590234C49}" srcOrd="0" destOrd="0" presId="urn:microsoft.com/office/officeart/2005/8/layout/orgChart1"/>
    <dgm:cxn modelId="{1ACEE262-98D1-42DF-9020-66B43F5C02C8}" type="presOf" srcId="{882A6D47-34F1-407A-AE7C-7D506163BB6B}" destId="{67A7E993-4762-400B-9184-2A77109B0F06}" srcOrd="0" destOrd="0" presId="urn:microsoft.com/office/officeart/2005/8/layout/orgChart1"/>
    <dgm:cxn modelId="{03724843-2D15-4151-BE4B-70D201DF209B}" srcId="{E786DBE5-6BF4-4218-B00F-9A4A793F6C0A}" destId="{67ECD21C-C778-43EF-9182-694E00372525}" srcOrd="3" destOrd="0" parTransId="{BD5C2816-953C-45D5-B420-A8BAC02D0527}" sibTransId="{592C2E05-63C4-4745-843F-244CE0D5C5E7}"/>
    <dgm:cxn modelId="{9316BE63-136F-4217-9F50-D9899A3E40BC}" type="presOf" srcId="{AA216E9D-44C1-471C-A94E-D0FC50C512BF}" destId="{15C008AA-036D-47F3-B2C8-6816FB8604DF}" srcOrd="0" destOrd="0" presId="urn:microsoft.com/office/officeart/2005/8/layout/orgChart1"/>
    <dgm:cxn modelId="{6BA1DC63-955E-41E2-B2E9-8FE25E51A1EC}" type="presOf" srcId="{1C40D503-2434-4309-81AB-88516FCFA392}" destId="{425D5831-1AEC-4C7A-906D-E77AB5144520}" srcOrd="0" destOrd="0" presId="urn:microsoft.com/office/officeart/2005/8/layout/orgChart1"/>
    <dgm:cxn modelId="{43381165-A367-4102-A1CF-E5D493CDAE61}" type="presOf" srcId="{A7437F84-76BB-473A-B392-B511BC7C6409}" destId="{ECE45D75-BBB4-4525-9A28-978D6D089C30}" srcOrd="0" destOrd="0" presId="urn:microsoft.com/office/officeart/2005/8/layout/orgChart1"/>
    <dgm:cxn modelId="{6DD33445-6418-4861-83A0-C71097FEEEC7}" srcId="{DCB29349-65D2-4FBA-8D9D-0CBDA3CF0BB9}" destId="{1EA449FE-B783-45A3-BD09-69C0732B5DD0}" srcOrd="1" destOrd="0" parTransId="{79411427-9636-4D0C-B5D2-9FB7C4ACFFDC}" sibTransId="{EAC9E5D6-3C81-4D98-B042-2706EB5BB917}"/>
    <dgm:cxn modelId="{0BB82646-A6B3-4259-8536-69D63FEF1FBB}" type="presOf" srcId="{4591E96B-AF86-408A-A438-3A5CD7B8B4CC}" destId="{D5968A94-2B9C-490E-8815-1F3A254C56EB}" srcOrd="0" destOrd="0" presId="urn:microsoft.com/office/officeart/2005/8/layout/orgChart1"/>
    <dgm:cxn modelId="{3219A666-CB8A-4246-A0F4-90BCCE11FE5C}" srcId="{4591E96B-AF86-408A-A438-3A5CD7B8B4CC}" destId="{20FE708B-150F-45A6-8AE0-5129D3D3C781}" srcOrd="1" destOrd="0" parTransId="{B3B11CCB-F6AD-4A94-86EF-DDF56A51AD1C}" sibTransId="{F1CDC9E6-F217-479C-B0C2-3CAF7E4D3A32}"/>
    <dgm:cxn modelId="{DF3A7A67-3616-4F1B-A759-4E83161DDC17}" type="presOf" srcId="{67ECD21C-C778-43EF-9182-694E00372525}" destId="{23C3F5E8-BC37-4D41-A211-27E7E7A722EF}" srcOrd="0" destOrd="0" presId="urn:microsoft.com/office/officeart/2005/8/layout/orgChart1"/>
    <dgm:cxn modelId="{D9E7C147-A9E3-4B20-85D8-A28D270581F0}" srcId="{37142CAD-2AFA-4A46-A970-2FBF602F5D74}" destId="{0D4DEDAC-936D-4C87-A42B-914CA745F74A}" srcOrd="2" destOrd="0" parTransId="{AA216E9D-44C1-471C-A94E-D0FC50C512BF}" sibTransId="{5F308295-245A-4E53-93B6-6FB505E814ED}"/>
    <dgm:cxn modelId="{CB4FD668-04E9-4AE6-A9F7-C0AD324B6A90}" type="presOf" srcId="{4CFC36B1-042E-4AFE-B456-EB42FB4037C4}" destId="{DCC99D66-0DD0-4BAD-B03F-02B7CCAA5700}" srcOrd="0" destOrd="0" presId="urn:microsoft.com/office/officeart/2005/8/layout/orgChart1"/>
    <dgm:cxn modelId="{27B22049-705E-450D-885A-46BF717C203A}" type="presOf" srcId="{B72E309C-8522-4CBD-B247-8BC7772D4E92}" destId="{2F89C1F2-FFF2-49F8-BCBC-9ED28EE69939}" srcOrd="0" destOrd="0" presId="urn:microsoft.com/office/officeart/2005/8/layout/orgChart1"/>
    <dgm:cxn modelId="{1C4C8369-8CEF-47F0-ADB3-23FAFA5DE2BB}" srcId="{A72BFF8D-CC58-45AB-BF6C-8212AD88414F}" destId="{68466F56-6D07-47B5-9757-00F81156DFC9}" srcOrd="1" destOrd="0" parTransId="{FD38E13E-BBD4-462B-A80B-BCDE443703C0}" sibTransId="{EE7AF529-B58E-4E58-B825-C2F670B7A673}"/>
    <dgm:cxn modelId="{D7071B4A-8815-4968-B276-DF038E91A39B}" type="presOf" srcId="{3535D826-165D-47E9-9A04-733B69E19220}" destId="{D110758D-A153-49FF-BA9F-E2D830AEAD44}" srcOrd="0" destOrd="0" presId="urn:microsoft.com/office/officeart/2005/8/layout/orgChart1"/>
    <dgm:cxn modelId="{EBD26A4A-1AC0-4C5B-93E2-3B9FAACA1AF1}" type="presOf" srcId="{68466F56-6D07-47B5-9757-00F81156DFC9}" destId="{27E14674-2BD5-4583-A3D4-A521087854BE}" srcOrd="0" destOrd="0" presId="urn:microsoft.com/office/officeart/2005/8/layout/orgChart1"/>
    <dgm:cxn modelId="{375E726A-9114-44BA-8D13-61C9C336A214}" type="presOf" srcId="{37FACD8F-5BC0-48C0-AA21-1FEB4922CED0}" destId="{F490EDD5-53B7-46E5-B44F-3261AB241214}" srcOrd="1" destOrd="0" presId="urn:microsoft.com/office/officeart/2005/8/layout/orgChart1"/>
    <dgm:cxn modelId="{C981526A-EC2F-48A2-9F9F-370399F4CDF5}" srcId="{E0E559BE-2740-4079-8113-05E38202CC13}" destId="{AA2A3D44-5B9F-4165-8CB0-D71AB52B0F06}" srcOrd="0" destOrd="0" parTransId="{6732E45F-52F0-4960-9051-8F7564F08C34}" sibTransId="{8E4574B6-F47F-4131-8E49-2ED57CBAD3F0}"/>
    <dgm:cxn modelId="{291C856A-A25C-4D2C-80FD-CDAB71BF5558}" type="presOf" srcId="{C8B14027-CEE8-495B-8FB0-CCC5EA083AB0}" destId="{90EFB5A3-F659-4237-9EAF-6E83B81A11AF}" srcOrd="1" destOrd="0" presId="urn:microsoft.com/office/officeart/2005/8/layout/orgChart1"/>
    <dgm:cxn modelId="{5FB3A66A-01DF-4B4A-81C2-0B618650DF46}" srcId="{714E49F9-B34C-4A76-8671-532694C13847}" destId="{75EC2394-CAAB-4830-8F95-353626CCC140}" srcOrd="3" destOrd="0" parTransId="{0D3E5E6C-E8C1-4C81-9179-BFC343291923}" sibTransId="{4F9A2D36-85C3-4346-AD9D-D97C09719154}"/>
    <dgm:cxn modelId="{E05BCF4A-6FAB-49B6-9F67-2A518E42AA7D}" type="presOf" srcId="{3DB521AA-5BDD-4364-82F1-861F70E16B64}" destId="{FAA138FA-69B5-45D9-A0BB-3429F27643D0}" srcOrd="0" destOrd="0" presId="urn:microsoft.com/office/officeart/2005/8/layout/orgChart1"/>
    <dgm:cxn modelId="{5D107F6B-4031-479A-83DE-2BA64C02F6A9}" srcId="{AC9CD164-1FF5-44B7-A7CC-3508ECFA92E0}" destId="{DCB29349-65D2-4FBA-8D9D-0CBDA3CF0BB9}" srcOrd="0" destOrd="0" parTransId="{5FC30BE9-6D5C-4482-8EB7-727750F8E7CA}" sibTransId="{C63B5C81-7B80-4887-81DF-A156DCF33474}"/>
    <dgm:cxn modelId="{BEC7A54B-24E0-40FE-B022-039111F40AA2}" type="presOf" srcId="{714E49F9-B34C-4A76-8671-532694C13847}" destId="{3D504EAA-E0AD-4282-B9BB-5884C59CB626}" srcOrd="0" destOrd="0" presId="urn:microsoft.com/office/officeart/2005/8/layout/orgChart1"/>
    <dgm:cxn modelId="{96ABDB4B-C3CB-48B6-B397-5F5D1E981843}" srcId="{714E49F9-B34C-4A76-8671-532694C13847}" destId="{34F3F7BD-99D4-4E04-97A9-C45050F2F123}" srcOrd="0" destOrd="0" parTransId="{98E81BD4-4203-42C8-A73D-9B84B5917A4B}" sibTransId="{24FD2CB7-4C42-4308-8384-CA59A94AADC0}"/>
    <dgm:cxn modelId="{F74D644C-7814-46F2-9367-B9343B2837BD}" type="presOf" srcId="{46354645-C26C-48C5-99C7-AFA09F851C2E}" destId="{BEE782BF-F5CA-4FEE-9D12-CA3EDEBD438D}" srcOrd="1" destOrd="0" presId="urn:microsoft.com/office/officeart/2005/8/layout/orgChart1"/>
    <dgm:cxn modelId="{30FA044D-47C7-45E1-95CB-A7E1D2FD41AB}" type="presOf" srcId="{E786DBE5-6BF4-4218-B00F-9A4A793F6C0A}" destId="{FF45ADF5-5FA2-4D19-8B00-35B57658AC34}" srcOrd="1" destOrd="0" presId="urn:microsoft.com/office/officeart/2005/8/layout/orgChart1"/>
    <dgm:cxn modelId="{515A3F4D-9E03-457C-907F-E0568A30F028}" srcId="{34F3F7BD-99D4-4E04-97A9-C45050F2F123}" destId="{763AA780-6D2C-434E-A4C8-ACBFBD654EB9}" srcOrd="0" destOrd="0" parTransId="{1C40D503-2434-4309-81AB-88516FCFA392}" sibTransId="{529F8C91-C236-48CE-AB2A-047583A1E299}"/>
    <dgm:cxn modelId="{1A7CCA6D-0650-4926-A795-862CECE840B3}" type="presOf" srcId="{5B21111E-20FB-4107-A9D2-45766240534F}" destId="{D0BA23AF-D13F-47B5-B250-158B2F040DAF}" srcOrd="0" destOrd="0" presId="urn:microsoft.com/office/officeart/2005/8/layout/orgChart1"/>
    <dgm:cxn modelId="{CF5ED24D-614E-4A68-80BB-5C2B7598E9D8}" type="presOf" srcId="{49B73721-2E5D-47B0-BBCC-64A584171FCB}" destId="{F82B1D20-6CEA-4468-B94A-98C68E898C5D}" srcOrd="1" destOrd="0" presId="urn:microsoft.com/office/officeart/2005/8/layout/orgChart1"/>
    <dgm:cxn modelId="{AB46376E-923C-4A63-8A06-6340C719CE0D}" srcId="{37FACD8F-5BC0-48C0-AA21-1FEB4922CED0}" destId="{2BD38FA4-36B7-41F9-96FB-6521867BC34D}" srcOrd="1" destOrd="0" parTransId="{CEDED8D2-8F16-43EA-8CFC-4224FBF12E3B}" sibTransId="{DB195E58-3B19-4C49-87E3-608624B544B1}"/>
    <dgm:cxn modelId="{DCE46C4E-858E-4528-8149-F3DC23AF7265}" type="presOf" srcId="{74723895-D04E-4EE7-BB79-0308500643C6}" destId="{B116342C-6076-46F3-A854-98198459DB14}" srcOrd="0" destOrd="0" presId="urn:microsoft.com/office/officeart/2005/8/layout/orgChart1"/>
    <dgm:cxn modelId="{64CBD24E-92B8-4479-82F2-F62BDEDFF581}" type="presOf" srcId="{0915D900-3E1F-428D-91D3-18A3AED86EE8}" destId="{D9C0B41A-FB5F-4B97-81B8-D8B1BDA7969B}" srcOrd="0" destOrd="0" presId="urn:microsoft.com/office/officeart/2005/8/layout/orgChart1"/>
    <dgm:cxn modelId="{A5C8F64E-B313-4160-ACFF-96E74E4F8E50}" type="presOf" srcId="{A4E99CEC-7C19-4935-BE72-6B729AFE60DF}" destId="{D8D7A3A1-66D6-45BD-8E46-DE7713A91B55}" srcOrd="0" destOrd="0" presId="urn:microsoft.com/office/officeart/2005/8/layout/orgChart1"/>
    <dgm:cxn modelId="{E0E72C6F-A96E-42B8-AFFB-DCAD7FE8F256}" type="presOf" srcId="{8A74D5DF-BD51-4B5B-A994-3D9091436D77}" destId="{00661E92-438E-418D-B3B4-F17A71583E12}" srcOrd="0" destOrd="0" presId="urn:microsoft.com/office/officeart/2005/8/layout/orgChart1"/>
    <dgm:cxn modelId="{B8D84C50-711C-41B6-88E7-97237D6EDCAA}" srcId="{E786DBE5-6BF4-4218-B00F-9A4A793F6C0A}" destId="{AD4A7BD3-2415-4B42-BB89-7E737845C173}" srcOrd="1" destOrd="0" parTransId="{1E0C849D-3C67-4E4A-A265-334CBC7F0A22}" sibTransId="{A4FE5BF2-3000-4257-A17C-7C3940664B28}"/>
    <dgm:cxn modelId="{17E2E971-15B5-4B19-8EE6-79E9E91C0497}" srcId="{DCB29349-65D2-4FBA-8D9D-0CBDA3CF0BB9}" destId="{B72E309C-8522-4CBD-B247-8BC7772D4E92}" srcOrd="3" destOrd="0" parTransId="{3D75886D-3F0C-40FA-98C4-43E020400F44}" sibTransId="{BA813375-490D-4BA4-9F95-423798399086}"/>
    <dgm:cxn modelId="{1A30A973-E597-4680-90BE-BB06EA14CC33}" type="presOf" srcId="{763AA780-6D2C-434E-A4C8-ACBFBD654EB9}" destId="{31999074-8AF9-493D-85E7-EFBA201D9D85}" srcOrd="0" destOrd="0" presId="urn:microsoft.com/office/officeart/2005/8/layout/orgChart1"/>
    <dgm:cxn modelId="{2185CE73-8B66-4AEA-B03C-A68DCBF05B79}" type="presOf" srcId="{6652E93F-7F7B-42BD-8E6C-8BA2BB75D17C}" destId="{14B6C0BE-1623-44C3-8B7B-4196030FEC41}" srcOrd="0" destOrd="0" presId="urn:microsoft.com/office/officeart/2005/8/layout/orgChart1"/>
    <dgm:cxn modelId="{261E6E75-A086-44CD-A1DF-2B5D5CA13F45}" type="presOf" srcId="{EEA0DE82-8712-4CDD-92F7-E8B8D35C37D8}" destId="{03E45A5D-D27C-4F9B-815B-E540D6D6AF63}" srcOrd="0" destOrd="0" presId="urn:microsoft.com/office/officeart/2005/8/layout/orgChart1"/>
    <dgm:cxn modelId="{1D18E275-EE4E-48C3-ADB5-F594B6435B26}" type="presOf" srcId="{46354645-C26C-48C5-99C7-AFA09F851C2E}" destId="{A0396714-7A45-4DF6-8DBE-1CB325378F19}" srcOrd="0" destOrd="0" presId="urn:microsoft.com/office/officeart/2005/8/layout/orgChart1"/>
    <dgm:cxn modelId="{28834157-2CA1-4035-ABA0-8AEDDD0A81B3}" srcId="{C7019125-DA7D-4372-B8DE-925A10D6EBC1}" destId="{EEA0DE82-8712-4CDD-92F7-E8B8D35C37D8}" srcOrd="0" destOrd="0" parTransId="{922BC46E-542C-4267-A1DE-C570062D8954}" sibTransId="{85449113-F084-4073-84FB-F4B14FC75BC7}"/>
    <dgm:cxn modelId="{84F34357-EB24-4009-BA93-BB2A78CF7F62}" srcId="{E24EE26C-00F9-4472-B238-7EB5D15A15A8}" destId="{4591E96B-AF86-408A-A438-3A5CD7B8B4CC}" srcOrd="0" destOrd="0" parTransId="{07C3BD14-B78C-448B-BD7E-F0B3970259A9}" sibTransId="{4044BDD5-D4A1-4FFB-B10E-295F12AC3F15}"/>
    <dgm:cxn modelId="{20196777-DB76-48AC-BCE3-5D08E1E30630}" srcId="{79B98A71-A52E-4213-B057-775957237ABC}" destId="{DA450C2A-8742-454E-A8C0-AC93B7327F5B}" srcOrd="0" destOrd="0" parTransId="{E14D52EA-C130-42F3-B1E7-033D26EF1783}" sibTransId="{A66A8827-77D2-4AC2-91AC-BD91766DB292}"/>
    <dgm:cxn modelId="{0E4A8B78-8B13-457D-8D7E-61BCD96BC593}" type="presOf" srcId="{79411427-9636-4D0C-B5D2-9FB7C4ACFFDC}" destId="{04C7CD2D-833B-4D9D-85C6-AF0B1AA658CC}" srcOrd="0" destOrd="0" presId="urn:microsoft.com/office/officeart/2005/8/layout/orgChart1"/>
    <dgm:cxn modelId="{1BE69778-7CE0-4732-B693-8B0F8EE93BB1}" srcId="{DCB29349-65D2-4FBA-8D9D-0CBDA3CF0BB9}" destId="{4AD1AD6C-3F25-46A6-88DF-A3BD589E9C3F}" srcOrd="0" destOrd="0" parTransId="{BBA34034-2CF9-4508-82D7-31D1469CE8A0}" sibTransId="{837BB566-F10B-4236-865F-9A7E542E6E9A}"/>
    <dgm:cxn modelId="{954FD079-5142-4C5B-B1E0-ADD258E4D271}" type="presOf" srcId="{49812B53-DBB6-4B86-9487-A7E27463C09C}" destId="{B93A1F07-2B48-4C61-8D82-71F8732EEEFB}" srcOrd="0" destOrd="0" presId="urn:microsoft.com/office/officeart/2005/8/layout/orgChart1"/>
    <dgm:cxn modelId="{F057D059-8356-422B-9472-AA0FFE443172}" type="presOf" srcId="{FB5DC167-E9E2-44B3-A0EB-66C89CCF6CDB}" destId="{11D8F98D-683A-4877-A5EE-A0DF0FF63341}" srcOrd="1" destOrd="0" presId="urn:microsoft.com/office/officeart/2005/8/layout/orgChart1"/>
    <dgm:cxn modelId="{AC9E457C-4903-46A8-8327-F8E93CEE813E}" type="presOf" srcId="{FD7FBDE6-998B-4686-AD77-09E2326D32F4}" destId="{336EBA9E-C68C-4F91-A765-E7B2998FDAFD}" srcOrd="0" destOrd="0" presId="urn:microsoft.com/office/officeart/2005/8/layout/orgChart1"/>
    <dgm:cxn modelId="{A152557C-C81F-41A4-813E-8C30A4D4E503}" type="presOf" srcId="{E14D52EA-C130-42F3-B1E7-033D26EF1783}" destId="{811BDF3E-A3E5-4D99-83EC-05E650410AE9}" srcOrd="0" destOrd="0" presId="urn:microsoft.com/office/officeart/2005/8/layout/orgChart1"/>
    <dgm:cxn modelId="{5A305F7D-BA6D-48D0-89BD-E28592AF2A88}" type="presOf" srcId="{C7019125-DA7D-4372-B8DE-925A10D6EBC1}" destId="{90C9EF55-80C6-467C-A9D7-076125C801BA}" srcOrd="0" destOrd="0" presId="urn:microsoft.com/office/officeart/2005/8/layout/orgChart1"/>
    <dgm:cxn modelId="{A7C3527D-DD13-47AE-B1F5-FBDE30487495}" type="presOf" srcId="{7B440539-58D8-41C0-ADC1-062F6B2E4DB8}" destId="{5AD745AA-F68A-4DA9-AC51-66709F7705C5}" srcOrd="0" destOrd="0" presId="urn:microsoft.com/office/officeart/2005/8/layout/orgChart1"/>
    <dgm:cxn modelId="{7713FC7F-206E-4967-A47D-499BB8DE439C}" type="presOf" srcId="{B3B11CCB-F6AD-4A94-86EF-DDF56A51AD1C}" destId="{4A5973E7-5F8E-4473-947A-7C7CD5507FBF}" srcOrd="0" destOrd="0" presId="urn:microsoft.com/office/officeart/2005/8/layout/orgChart1"/>
    <dgm:cxn modelId="{10E80B83-0813-486E-B241-609CE861A19B}" type="presOf" srcId="{74723895-D04E-4EE7-BB79-0308500643C6}" destId="{9D3FC519-8C62-45B7-AAC7-BCDAFE5EAEEF}" srcOrd="1" destOrd="0" presId="urn:microsoft.com/office/officeart/2005/8/layout/orgChart1"/>
    <dgm:cxn modelId="{736F2283-6AFC-4543-B9D0-564F63ECD556}" type="presOf" srcId="{70275235-3FC7-406C-A4BD-CE250C7A1003}" destId="{1D3D01F7-BEFA-4F15-9AE4-35FB6E796960}" srcOrd="0" destOrd="0" presId="urn:microsoft.com/office/officeart/2005/8/layout/orgChart1"/>
    <dgm:cxn modelId="{76C88C83-8117-4FBC-B766-E52A06A76BD3}" srcId="{A7F98895-CC2D-4752-8D05-DB75637EE22E}" destId="{49B73721-2E5D-47B0-BBCC-64A584171FCB}" srcOrd="3" destOrd="0" parTransId="{70275235-3FC7-406C-A4BD-CE250C7A1003}" sibTransId="{4D6807DD-8F5A-4DE2-88BE-DB45E3EADA86}"/>
    <dgm:cxn modelId="{089AC083-4323-497A-AC5E-EA2E0028C8C8}" type="presOf" srcId="{FDC072D9-91A1-41AA-9E12-107C2A0B468D}" destId="{4811F7C9-9F81-4131-93C0-343D39D24188}" srcOrd="1" destOrd="0" presId="urn:microsoft.com/office/officeart/2005/8/layout/orgChart1"/>
    <dgm:cxn modelId="{4DEAAA84-A54D-40F1-8124-C320C1CC9495}" type="presOf" srcId="{A72BFF8D-CC58-45AB-BF6C-8212AD88414F}" destId="{C0ADDE2C-8449-48E2-AA00-E24743F0AD0C}" srcOrd="0" destOrd="0" presId="urn:microsoft.com/office/officeart/2005/8/layout/orgChart1"/>
    <dgm:cxn modelId="{6DAEEE87-1415-46CD-8072-6E2A60313F7F}" type="presOf" srcId="{3F6511A0-CCAF-4AEC-B916-9DBB40F10ED3}" destId="{59C7BC89-A9B2-4A56-AFD3-502707906FF3}" srcOrd="0" destOrd="0" presId="urn:microsoft.com/office/officeart/2005/8/layout/orgChart1"/>
    <dgm:cxn modelId="{A706AC8D-6714-4638-B3BC-2E7AFEC04F79}" type="presOf" srcId="{34F3F7BD-99D4-4E04-97A9-C45050F2F123}" destId="{B0AAC0E7-0E0B-4C90-8790-2F0F7F65BDD8}" srcOrd="1" destOrd="0" presId="urn:microsoft.com/office/officeart/2005/8/layout/orgChart1"/>
    <dgm:cxn modelId="{65177E8E-6922-441B-BEF9-80CA510A19C4}" srcId="{E24EE26C-00F9-4472-B238-7EB5D15A15A8}" destId="{C7019125-DA7D-4372-B8DE-925A10D6EBC1}" srcOrd="1" destOrd="0" parTransId="{44E80DD9-37B4-430A-A534-3BEF6F8120BB}" sibTransId="{B852C8B5-42D1-4498-923B-A5525CCAD3D4}"/>
    <dgm:cxn modelId="{3AD2938F-21A3-4FD7-921F-CF6A7F421AA0}" srcId="{75EC2394-CAAB-4830-8F95-353626CCC140}" destId="{3F6511A0-CCAF-4AEC-B916-9DBB40F10ED3}" srcOrd="0" destOrd="0" parTransId="{ADAC8A62-06DF-4612-9506-3756AC513939}" sibTransId="{5A6D3468-FE6D-4A77-8608-1AB28153BB61}"/>
    <dgm:cxn modelId="{B4CAEC90-3462-47AD-B5B8-70F8657703CF}" type="presOf" srcId="{72BA96E4-B425-46EC-879B-FF86087194CF}" destId="{23480CE2-C254-4CF9-A58C-6859D7B8CE29}" srcOrd="0" destOrd="0" presId="urn:microsoft.com/office/officeart/2005/8/layout/orgChart1"/>
    <dgm:cxn modelId="{C6490592-86D2-42C2-BDFB-66E6CC61013F}" srcId="{75EC2394-CAAB-4830-8F95-353626CCC140}" destId="{E5E0690D-D8A3-4E86-82CC-C07303B08E13}" srcOrd="1" destOrd="0" parTransId="{18ACC291-61AC-437E-8C15-01750E693743}" sibTransId="{E51D1A2A-9F83-423B-8E5B-91E1EEAB80E7}"/>
    <dgm:cxn modelId="{909D4492-1266-431D-B76D-E99361C62B09}" srcId="{C8B14027-CEE8-495B-8FB0-CCC5EA083AB0}" destId="{74723895-D04E-4EE7-BB79-0308500643C6}" srcOrd="1" destOrd="0" parTransId="{7E94F603-BABD-44A8-BED7-5CD3C35214F4}" sibTransId="{3A0B8CC5-4E84-40F7-92A6-E0C637078C22}"/>
    <dgm:cxn modelId="{AE998393-9195-445D-9FE7-01A79D7B512D}" type="presOf" srcId="{AC9CD164-1FF5-44B7-A7CC-3508ECFA92E0}" destId="{278793EC-F068-47E3-92AB-1A6FFF91D1CB}" srcOrd="0" destOrd="0" presId="urn:microsoft.com/office/officeart/2005/8/layout/orgChart1"/>
    <dgm:cxn modelId="{59908294-E89A-43AC-866E-D077CACDD9E5}" srcId="{A72BFF8D-CC58-45AB-BF6C-8212AD88414F}" destId="{0F95FB64-DDEB-409B-82C5-8F374F6BE1F9}" srcOrd="0" destOrd="0" parTransId="{9F695A97-DD3E-47BC-BF85-3986F8EDAA46}" sibTransId="{CE9EE810-B59B-4A27-8E99-2FCCFAC5D5DA}"/>
    <dgm:cxn modelId="{981CC395-283B-455D-8AFA-7BE44ABBAC5B}" type="presOf" srcId="{A72BFF8D-CC58-45AB-BF6C-8212AD88414F}" destId="{2FF154DC-74B7-4D0A-8C58-33AFF07FEBD5}" srcOrd="1" destOrd="0" presId="urn:microsoft.com/office/officeart/2005/8/layout/orgChart1"/>
    <dgm:cxn modelId="{94C69B98-FFB5-4111-927A-13C04CEC9272}" type="presOf" srcId="{DCB29349-65D2-4FBA-8D9D-0CBDA3CF0BB9}" destId="{32406E91-9227-41B7-AEB8-49B4BCFF3B76}" srcOrd="1" destOrd="0" presId="urn:microsoft.com/office/officeart/2005/8/layout/orgChart1"/>
    <dgm:cxn modelId="{F3931599-6726-4827-8A1F-39B96F15FD51}" type="presOf" srcId="{0D4DEDAC-936D-4C87-A42B-914CA745F74A}" destId="{5D63CAE8-3639-4A0A-BF97-17D056A3088F}" srcOrd="0" destOrd="0" presId="urn:microsoft.com/office/officeart/2005/8/layout/orgChart1"/>
    <dgm:cxn modelId="{EAFABC9A-7C45-4DFE-BF6E-F1BA01E33E67}" type="presOf" srcId="{37FACD8F-5BC0-48C0-AA21-1FEB4922CED0}" destId="{382E0169-88CE-488C-A170-586E364A098F}" srcOrd="0" destOrd="0" presId="urn:microsoft.com/office/officeart/2005/8/layout/orgChart1"/>
    <dgm:cxn modelId="{F395B19C-5133-430F-A7E0-0ACD8E266D99}" type="presOf" srcId="{0D4DEDAC-936D-4C87-A42B-914CA745F74A}" destId="{259F627A-E31A-45E2-94AE-6F7BBD89C461}" srcOrd="1" destOrd="0" presId="urn:microsoft.com/office/officeart/2005/8/layout/orgChart1"/>
    <dgm:cxn modelId="{131E739E-C2C0-4564-8A72-3E01CA5A421D}" type="presOf" srcId="{49B73721-2E5D-47B0-BBCC-64A584171FCB}" destId="{7A59F29B-A3BE-4EBD-A98D-3E2BAA1EFD28}" srcOrd="0" destOrd="0" presId="urn:microsoft.com/office/officeart/2005/8/layout/orgChart1"/>
    <dgm:cxn modelId="{A65A6A9F-0A89-4DA7-85CE-437F508C0103}" type="presOf" srcId="{DA450C2A-8742-454E-A8C0-AC93B7327F5B}" destId="{ED99F3DE-154A-4254-B935-B8B6E36FEB19}" srcOrd="1" destOrd="0" presId="urn:microsoft.com/office/officeart/2005/8/layout/orgChart1"/>
    <dgm:cxn modelId="{12D4909F-9949-4B8D-AB8D-7CC29964C1BE}" srcId="{DCB29349-65D2-4FBA-8D9D-0CBDA3CF0BB9}" destId="{49812B53-DBB6-4B86-9487-A7E27463C09C}" srcOrd="2" destOrd="0" parTransId="{DF8CA0F8-DD33-477B-B4B7-317A6E1068F0}" sibTransId="{182FABF7-B6A2-4DB0-9975-A92E454340B1}"/>
    <dgm:cxn modelId="{C9D8ADA0-5A4F-4279-9921-215C1B1FF8A6}" srcId="{A7F98895-CC2D-4752-8D05-DB75637EE22E}" destId="{A4E99CEC-7C19-4935-BE72-6B729AFE60DF}" srcOrd="6" destOrd="0" parTransId="{D7EEC1C5-8E51-4C01-91A2-EE6F74813349}" sibTransId="{83F5E396-C058-42E6-BD13-BB60938ACF9D}"/>
    <dgm:cxn modelId="{B4A1B3A0-269E-456D-A087-0586EBC56D48}" type="presOf" srcId="{3F6511A0-CCAF-4AEC-B916-9DBB40F10ED3}" destId="{FFF9F579-2027-49D4-847F-ADDB634DD9B4}" srcOrd="1" destOrd="0" presId="urn:microsoft.com/office/officeart/2005/8/layout/orgChart1"/>
    <dgm:cxn modelId="{801D0FA1-7D07-4684-AE31-BB8D20252199}" type="presOf" srcId="{B72E309C-8522-4CBD-B247-8BC7772D4E92}" destId="{41568312-6DEA-401E-BFB6-CB2BD5BCD59F}" srcOrd="1" destOrd="0" presId="urn:microsoft.com/office/officeart/2005/8/layout/orgChart1"/>
    <dgm:cxn modelId="{498C2FA1-447F-4677-AA42-010563277A85}" type="presOf" srcId="{1E0C849D-3C67-4E4A-A265-334CBC7F0A22}" destId="{8743650D-D50D-4AA7-86E0-AE9C0F577497}" srcOrd="0" destOrd="0" presId="urn:microsoft.com/office/officeart/2005/8/layout/orgChart1"/>
    <dgm:cxn modelId="{F7257FA2-307C-4CB6-9916-55B93AB04567}" type="presOf" srcId="{43E1BA22-C479-466C-8907-F6EE196D0A74}" destId="{BE458C31-03A6-4121-8CA4-C279A366FDEA}" srcOrd="0" destOrd="0" presId="urn:microsoft.com/office/officeart/2005/8/layout/orgChart1"/>
    <dgm:cxn modelId="{53BD14A5-86E9-4A6A-B2AC-48D83C397C9B}" srcId="{E786DBE5-6BF4-4218-B00F-9A4A793F6C0A}" destId="{A7F98895-CC2D-4752-8D05-DB75637EE22E}" srcOrd="2" destOrd="0" parTransId="{D2BC38D3-8F58-4D7E-ACE4-C6C9D633E145}" sibTransId="{D16A5A06-BAF5-4A6F-B76E-7AA3E41D045B}"/>
    <dgm:cxn modelId="{F1916BA5-B236-4DE0-97F4-3B01B72B27D4}" type="presOf" srcId="{2BD38FA4-36B7-41F9-96FB-6521867BC34D}" destId="{109D23CA-4104-4EEB-99E4-9DA112D06459}" srcOrd="1" destOrd="0" presId="urn:microsoft.com/office/officeart/2005/8/layout/orgChart1"/>
    <dgm:cxn modelId="{414465A7-1FE5-46C4-8836-4998F42EA827}" type="presOf" srcId="{3C79E21F-B3BA-4B19-BB9D-E9FC0C11909D}" destId="{693C6753-6A63-4A11-B84C-B48E2B75546D}" srcOrd="0" destOrd="0" presId="urn:microsoft.com/office/officeart/2005/8/layout/orgChart1"/>
    <dgm:cxn modelId="{E9524CA8-2122-4BBD-A022-17BD1939D22E}" type="presOf" srcId="{07C3BD14-B78C-448B-BD7E-F0B3970259A9}" destId="{539E6AE1-8382-4614-AC44-12495633523E}" srcOrd="0" destOrd="0" presId="urn:microsoft.com/office/officeart/2005/8/layout/orgChart1"/>
    <dgm:cxn modelId="{17457CA9-5241-4A00-8B49-B564E45C05BB}" type="presOf" srcId="{34F3F7BD-99D4-4E04-97A9-C45050F2F123}" destId="{100BF653-1CAB-4B07-93CA-F390A733C5A6}" srcOrd="0" destOrd="0" presId="urn:microsoft.com/office/officeart/2005/8/layout/orgChart1"/>
    <dgm:cxn modelId="{ED1193A9-BBA9-4E0D-872D-E7FD5493E3FB}" type="presOf" srcId="{A7F98895-CC2D-4752-8D05-DB75637EE22E}" destId="{68C931E7-A7D3-4A44-9366-A6D87CFF7372}" srcOrd="0" destOrd="0" presId="urn:microsoft.com/office/officeart/2005/8/layout/orgChart1"/>
    <dgm:cxn modelId="{4BCB5AAB-CA49-4F55-ACF9-2769B9FF4E97}" type="presOf" srcId="{4CA4203F-DDA0-4484-AC90-AB74E8A1056C}" destId="{FB36382C-0862-4E86-8FDD-4FBCA687862B}" srcOrd="0" destOrd="0" presId="urn:microsoft.com/office/officeart/2005/8/layout/orgChart1"/>
    <dgm:cxn modelId="{755275AC-F416-49A4-90FE-37C02347BB43}" srcId="{A7F98895-CC2D-4752-8D05-DB75637EE22E}" destId="{A72BFF8D-CC58-45AB-BF6C-8212AD88414F}" srcOrd="2" destOrd="0" parTransId="{196D367D-0716-4304-B9F1-7E34C967061C}" sibTransId="{870F160E-3FAC-4D51-9BF3-E3206601912D}"/>
    <dgm:cxn modelId="{794370AF-53A0-425F-B281-8B98BFF7B974}" type="presOf" srcId="{D2BC38D3-8F58-4D7E-ACE4-C6C9D633E145}" destId="{7DEA188B-8F76-4CA8-8E80-C15C75E7E5CC}" srcOrd="0" destOrd="0" presId="urn:microsoft.com/office/officeart/2005/8/layout/orgChart1"/>
    <dgm:cxn modelId="{FABFAFB3-55B8-4194-BC3F-83FA7FB6E7E9}" srcId="{37FACD8F-5BC0-48C0-AA21-1FEB4922CED0}" destId="{3DB521AA-5BDD-4364-82F1-861F70E16B64}" srcOrd="2" destOrd="0" parTransId="{9A89D7C8-922D-4F3E-9F8C-049C29873737}" sibTransId="{060B5458-1660-4D1D-ADFF-005B84590DAF}"/>
    <dgm:cxn modelId="{A63376B4-371C-4530-9CE8-AA4A602A4466}" type="presOf" srcId="{0D3E5E6C-E8C1-4C81-9179-BFC343291923}" destId="{7BC60269-0105-4635-8FED-0FBB069D0CC0}" srcOrd="0" destOrd="0" presId="urn:microsoft.com/office/officeart/2005/8/layout/orgChart1"/>
    <dgm:cxn modelId="{1E2F8FB4-B603-4969-A9BC-B5E122ECAA2F}" srcId="{79B98A71-A52E-4213-B057-775957237ABC}" destId="{E24EE26C-00F9-4472-B238-7EB5D15A15A8}" srcOrd="1" destOrd="0" parTransId="{A7437F84-76BB-473A-B392-B511BC7C6409}" sibTransId="{6C97502B-086E-48B2-9F0B-35BC56B3A2AB}"/>
    <dgm:cxn modelId="{B5C641B5-E224-4FBB-AB6E-3FBC121D8CA4}" type="presOf" srcId="{79B98A71-A52E-4213-B057-775957237ABC}" destId="{EAC21A29-9A8F-4E72-99FD-F63546B0410F}" srcOrd="1" destOrd="0" presId="urn:microsoft.com/office/officeart/2005/8/layout/orgChart1"/>
    <dgm:cxn modelId="{3CBA3CB6-9315-4A5A-B90B-5051CDC29A46}" type="presOf" srcId="{BD5C2816-953C-45D5-B420-A8BAC02D0527}" destId="{B3232CBB-C01D-48F6-8503-5F6F7AE95018}" srcOrd="0" destOrd="0" presId="urn:microsoft.com/office/officeart/2005/8/layout/orgChart1"/>
    <dgm:cxn modelId="{572A9FB8-8021-4252-A981-3697821AF839}" type="presOf" srcId="{FD38E13E-BBD4-462B-A80B-BCDE443703C0}" destId="{8250ED1C-7958-4F15-AE15-3FC38CA86DCA}" srcOrd="0" destOrd="0" presId="urn:microsoft.com/office/officeart/2005/8/layout/orgChart1"/>
    <dgm:cxn modelId="{68E0F8BB-2BE4-4AC1-B151-FB6098C92C23}" type="presOf" srcId="{9B67934E-7F3A-4A47-924F-F4FC0ED3092A}" destId="{CFC74650-3043-4264-AB7C-07B7F629B293}" srcOrd="0" destOrd="0" presId="urn:microsoft.com/office/officeart/2005/8/layout/orgChart1"/>
    <dgm:cxn modelId="{367905BD-A517-4D32-82B9-9EAB28733EA9}" type="presOf" srcId="{79B98A71-A52E-4213-B057-775957237ABC}" destId="{8C87DA37-53DB-4E06-AC7D-177384BE5C5E}" srcOrd="0" destOrd="0" presId="urn:microsoft.com/office/officeart/2005/8/layout/orgChart1"/>
    <dgm:cxn modelId="{2BF52FBD-593C-4D9B-9959-70527D3ED867}" type="presOf" srcId="{922BC46E-542C-4267-A1DE-C570062D8954}" destId="{5D73F09F-CCD9-4409-B12D-98EC45417028}" srcOrd="0" destOrd="0" presId="urn:microsoft.com/office/officeart/2005/8/layout/orgChart1"/>
    <dgm:cxn modelId="{B63CC0BE-76AB-4CE3-9122-E80574796442}" type="presOf" srcId="{37142CAD-2AFA-4A46-A970-2FBF602F5D74}" destId="{8ECD2325-3774-4EEC-BA09-F53618BCD3F7}" srcOrd="0" destOrd="0" presId="urn:microsoft.com/office/officeart/2005/8/layout/orgChart1"/>
    <dgm:cxn modelId="{559524BF-5AA2-46E9-B34B-C6B45AE2389E}" type="presOf" srcId="{DCB29349-65D2-4FBA-8D9D-0CBDA3CF0BB9}" destId="{47030FCA-D78B-45FE-A714-53522E3A5847}" srcOrd="0" destOrd="0" presId="urn:microsoft.com/office/officeart/2005/8/layout/orgChart1"/>
    <dgm:cxn modelId="{6BDC9DBF-DE59-4761-937E-E0A964403F7C}" type="presOf" srcId="{4AD1AD6C-3F25-46A6-88DF-A3BD589E9C3F}" destId="{06F07E61-8437-433B-A8C1-66177AF50573}" srcOrd="1" destOrd="0" presId="urn:microsoft.com/office/officeart/2005/8/layout/orgChart1"/>
    <dgm:cxn modelId="{60B233C1-08FD-49BA-AE60-692B0D1E6FAE}" type="presOf" srcId="{20FE708B-150F-45A6-8AE0-5129D3D3C781}" destId="{D8F80FC9-9C92-454E-8369-790CCFA1AF08}" srcOrd="0" destOrd="0" presId="urn:microsoft.com/office/officeart/2005/8/layout/orgChart1"/>
    <dgm:cxn modelId="{64987DC3-08D4-4C0A-BB14-CD406ACB91CC}" srcId="{E786DBE5-6BF4-4218-B00F-9A4A793F6C0A}" destId="{FB5DC167-E9E2-44B3-A0EB-66C89CCF6CDB}" srcOrd="0" destOrd="0" parTransId="{4CFC36B1-042E-4AFE-B456-EB42FB4037C4}" sibTransId="{91A58763-98B3-419C-BBA4-2295693ED2BB}"/>
    <dgm:cxn modelId="{7A0DEDC5-3B0D-4EB6-BE1B-229F19B296D9}" type="presOf" srcId="{6732E45F-52F0-4960-9051-8F7564F08C34}" destId="{8EB04E69-B2ED-4FBE-A6E1-E9179676C74F}" srcOrd="0" destOrd="0" presId="urn:microsoft.com/office/officeart/2005/8/layout/orgChart1"/>
    <dgm:cxn modelId="{603E60C8-751F-489A-9700-E9EACB7F47E9}" srcId="{714E49F9-B34C-4A76-8671-532694C13847}" destId="{37142CAD-2AFA-4A46-A970-2FBF602F5D74}" srcOrd="2" destOrd="0" parTransId="{882A6D47-34F1-407A-AE7C-7D506163BB6B}" sibTransId="{9790995C-DC85-4B87-A86C-72F742826E95}"/>
    <dgm:cxn modelId="{022493C9-2C5A-43E1-BCA7-1DF586E1E0A3}" type="presOf" srcId="{1EA449FE-B783-45A3-BD09-69C0732B5DD0}" destId="{0683C437-35F2-42C8-95E0-09DFD24CF45B}" srcOrd="1" destOrd="0" presId="urn:microsoft.com/office/officeart/2005/8/layout/orgChart1"/>
    <dgm:cxn modelId="{C250F1C9-F0CB-453B-A50C-C99FE5B43944}" type="presOf" srcId="{AA2A3D44-5B9F-4165-8CB0-D71AB52B0F06}" destId="{BF788D44-06FB-4AC9-B8CD-32B0DE46A109}" srcOrd="1" destOrd="0" presId="urn:microsoft.com/office/officeart/2005/8/layout/orgChart1"/>
    <dgm:cxn modelId="{504313CA-038E-4589-942C-68BCD6ECFACF}" type="presOf" srcId="{0F0E749D-195C-4E73-BA38-AE16A4D84241}" destId="{52AC783C-F0BE-4540-B020-97574F506AC2}" srcOrd="1" destOrd="0" presId="urn:microsoft.com/office/officeart/2005/8/layout/orgChart1"/>
    <dgm:cxn modelId="{4A2851CA-3916-4E8D-80D2-E468CC740757}" type="presOf" srcId="{A4E99CEC-7C19-4935-BE72-6B729AFE60DF}" destId="{FCE6000F-FE78-43B3-86EE-BF6D45CD1D86}" srcOrd="1" destOrd="0" presId="urn:microsoft.com/office/officeart/2005/8/layout/orgChart1"/>
    <dgm:cxn modelId="{A8E999CA-49E1-46D8-A095-9F68B617C579}" type="presOf" srcId="{3DB521AA-5BDD-4364-82F1-861F70E16B64}" destId="{8C2A6B2E-6155-418E-9289-4D0B0D2B78E5}" srcOrd="1" destOrd="0" presId="urn:microsoft.com/office/officeart/2005/8/layout/orgChart1"/>
    <dgm:cxn modelId="{410CFDCA-A9D7-43D6-9BE3-B7B3FE1E405D}" srcId="{A7F98895-CC2D-4752-8D05-DB75637EE22E}" destId="{C8B14027-CEE8-495B-8FB0-CCC5EA083AB0}" srcOrd="7" destOrd="0" parTransId="{6652E93F-7F7B-42BD-8E6C-8BA2BB75D17C}" sibTransId="{699D18F1-AEAF-4DF9-8B12-7D6545C677DB}"/>
    <dgm:cxn modelId="{57FF1ECB-BD7D-417D-9C6B-23B03BDF746F}" type="presOf" srcId="{0F0E749D-195C-4E73-BA38-AE16A4D84241}" destId="{FBD73A55-6608-49D6-AF03-4B40078B07D7}" srcOrd="0" destOrd="0" presId="urn:microsoft.com/office/officeart/2005/8/layout/orgChart1"/>
    <dgm:cxn modelId="{6369A5CB-EBF1-4197-BB01-FDBA26AC8534}" type="presOf" srcId="{E786DBE5-6BF4-4218-B00F-9A4A793F6C0A}" destId="{11F50853-0599-4B14-AFEB-E2CA51ABD1E2}" srcOrd="0" destOrd="0" presId="urn:microsoft.com/office/officeart/2005/8/layout/orgChart1"/>
    <dgm:cxn modelId="{CA7FDDCE-133A-45A6-9912-D7587B081AC0}" srcId="{C8B14027-CEE8-495B-8FB0-CCC5EA083AB0}" destId="{6DFD9493-9840-4775-A865-4ECD721281C8}" srcOrd="0" destOrd="0" parTransId="{CBA5D607-C485-4466-B480-E1E813386165}" sibTransId="{C2F0EFC8-AAD1-40D8-8662-AD4B5D4E375C}"/>
    <dgm:cxn modelId="{BACAE9CE-82CE-4287-A7E3-8C121032362F}" type="presOf" srcId="{CBA5D607-C485-4466-B480-E1E813386165}" destId="{1AF30B73-CA73-4F93-85B7-8BD392521480}" srcOrd="0" destOrd="0" presId="urn:microsoft.com/office/officeart/2005/8/layout/orgChart1"/>
    <dgm:cxn modelId="{9BA445D1-8177-453E-91DF-5D4629A98DB2}" srcId="{714E49F9-B34C-4A76-8671-532694C13847}" destId="{E0E559BE-2740-4079-8113-05E38202CC13}" srcOrd="1" destOrd="0" parTransId="{868D2316-C4C4-43B8-92F5-F01E8DA007D5}" sibTransId="{F90448A6-A37D-4AFA-AE72-81CD796AA8C1}"/>
    <dgm:cxn modelId="{DA6935D2-57BB-496A-A37B-DBFDB35FA247}" type="presOf" srcId="{68CD22C2-7850-4247-9C2B-9127B684C329}" destId="{E50C0C61-DFE6-48CD-8910-A43E83ECD154}" srcOrd="0" destOrd="0" presId="urn:microsoft.com/office/officeart/2005/8/layout/orgChart1"/>
    <dgm:cxn modelId="{39E60BD3-F9B6-4795-A5F8-20366462E66F}" srcId="{A7F98895-CC2D-4752-8D05-DB75637EE22E}" destId="{F7734E28-F7E8-429D-8128-A8CAC965B435}" srcOrd="4" destOrd="0" parTransId="{E398F996-3CA2-4022-BC26-314DFD58F292}" sibTransId="{59DCC748-F59D-4994-851B-E7D074DD342A}"/>
    <dgm:cxn modelId="{05025ED4-42AB-4659-A073-70D482189140}" type="presOf" srcId="{9A89D7C8-922D-4F3E-9F8C-049C29873737}" destId="{69FEFA4C-6E47-435E-BF03-DDA238C41175}" srcOrd="0" destOrd="0" presId="urn:microsoft.com/office/officeart/2005/8/layout/orgChart1"/>
    <dgm:cxn modelId="{F60776D4-23FC-4059-B644-F1AA0229C9EC}" type="presOf" srcId="{E398F996-3CA2-4022-BC26-314DFD58F292}" destId="{C3CA3C15-2D5D-4739-9BAB-1D4D19C704FC}" srcOrd="0" destOrd="0" presId="urn:microsoft.com/office/officeart/2005/8/layout/orgChart1"/>
    <dgm:cxn modelId="{4F18CED4-957E-4D74-B62C-5C737172D419}" type="presOf" srcId="{AD4A7BD3-2415-4B42-BB89-7E737845C173}" destId="{8EE4DB8C-AF4D-4BE3-A274-1630BA97126F}" srcOrd="0" destOrd="0" presId="urn:microsoft.com/office/officeart/2005/8/layout/orgChart1"/>
    <dgm:cxn modelId="{3310DED4-5548-424F-B94E-2DC8AF89D369}" type="presOf" srcId="{ADAC8A62-06DF-4612-9506-3756AC513939}" destId="{DB7722C7-5F39-4478-A7CB-9B1C3D43D633}" srcOrd="0" destOrd="0" presId="urn:microsoft.com/office/officeart/2005/8/layout/orgChart1"/>
    <dgm:cxn modelId="{A77BF8D6-BD5E-4223-9BA1-1932D85455F5}" type="presOf" srcId="{75EC2394-CAAB-4830-8F95-353626CCC140}" destId="{A0EE9BE2-9F97-483D-A825-4DC4DE86DD71}" srcOrd="1" destOrd="0" presId="urn:microsoft.com/office/officeart/2005/8/layout/orgChart1"/>
    <dgm:cxn modelId="{5DA911DA-6440-4527-A320-3A773B8A4495}" srcId="{DA450C2A-8742-454E-A8C0-AC93B7327F5B}" destId="{3C79E21F-B3BA-4B19-BB9D-E9FC0C11909D}" srcOrd="0" destOrd="0" parTransId="{4CA4203F-DDA0-4484-AC90-AB74E8A1056C}" sibTransId="{A05D172D-FBFA-4D10-88E6-063230230040}"/>
    <dgm:cxn modelId="{76B347DB-8C11-4076-91F7-2E5722D38B90}" type="presOf" srcId="{3D75886D-3F0C-40FA-98C4-43E020400F44}" destId="{5C7722CA-3816-4D78-9604-13BF4BE679C1}" srcOrd="0" destOrd="0" presId="urn:microsoft.com/office/officeart/2005/8/layout/orgChart1"/>
    <dgm:cxn modelId="{5486A4DB-EF8E-48A4-8C4F-CCAE9E2D8247}" type="presOf" srcId="{3535D826-165D-47E9-9A04-733B69E19220}" destId="{08EBC4D8-7799-471E-980C-00F814BC7760}" srcOrd="1" destOrd="0" presId="urn:microsoft.com/office/officeart/2005/8/layout/orgChart1"/>
    <dgm:cxn modelId="{A546EFDB-A0FE-4979-8B22-AF78450FFB90}" type="presOf" srcId="{1EA449FE-B783-45A3-BD09-69C0732B5DD0}" destId="{324DB6BA-B704-43D5-B5CE-A000874A6A6D}" srcOrd="0" destOrd="0" presId="urn:microsoft.com/office/officeart/2005/8/layout/orgChart1"/>
    <dgm:cxn modelId="{478B27DC-155F-4BA6-89F1-C594E6A90DAC}" type="presOf" srcId="{37142CAD-2AFA-4A46-A970-2FBF602F5D74}" destId="{1B9BC26A-BFD7-4CF8-9F09-B47467367616}" srcOrd="1" destOrd="0" presId="urn:microsoft.com/office/officeart/2005/8/layout/orgChart1"/>
    <dgm:cxn modelId="{016F2CDE-7D0C-48B2-81A2-52ED5EB6FCB5}" type="presOf" srcId="{68466F56-6D07-47B5-9757-00F81156DFC9}" destId="{B297675B-1414-4F26-AA2C-445D1AEDFDD4}" srcOrd="1" destOrd="0" presId="urn:microsoft.com/office/officeart/2005/8/layout/orgChart1"/>
    <dgm:cxn modelId="{3CCE6AE4-C467-4039-A767-7EB9DCE8EB5C}" srcId="{4591E96B-AF86-408A-A438-3A5CD7B8B4CC}" destId="{6185D004-9028-4DB8-8B35-AE45AD78B02D}" srcOrd="0" destOrd="0" parTransId="{5B21111E-20FB-4107-A9D2-45766240534F}" sibTransId="{770DD05F-BB94-4B14-8D85-92D1EDFAECAF}"/>
    <dgm:cxn modelId="{883D34E8-13DB-446E-9D27-F70447108583}" type="presOf" srcId="{E0E559BE-2740-4079-8113-05E38202CC13}" destId="{B7E23345-897C-4836-A979-EE89EE1F333F}" srcOrd="1" destOrd="0" presId="urn:microsoft.com/office/officeart/2005/8/layout/orgChart1"/>
    <dgm:cxn modelId="{F9496FE8-763F-46EB-9188-7D2DEE44DA6E}" type="presOf" srcId="{75EC2394-CAAB-4830-8F95-353626CCC140}" destId="{368D7829-AEEE-4A6A-865A-BD31D2886A5E}" srcOrd="0" destOrd="0" presId="urn:microsoft.com/office/officeart/2005/8/layout/orgChart1"/>
    <dgm:cxn modelId="{34D774E8-433B-4A45-8895-F0812D4784AF}" type="presOf" srcId="{FDC072D9-91A1-41AA-9E12-107C2A0B468D}" destId="{7B9036F5-EB1D-41FB-A121-E7EEC611FF43}" srcOrd="0" destOrd="0" presId="urn:microsoft.com/office/officeart/2005/8/layout/orgChart1"/>
    <dgm:cxn modelId="{C217DAE9-BC6D-4701-A00D-A8D1A5C3BD04}" type="presOf" srcId="{EEA0DE82-8712-4CDD-92F7-E8B8D35C37D8}" destId="{C9647922-8AE6-47D4-A5CF-6F281658BCA2}" srcOrd="1" destOrd="0" presId="urn:microsoft.com/office/officeart/2005/8/layout/orgChart1"/>
    <dgm:cxn modelId="{0D030BEB-6AD6-4F85-B08F-3E0BABE31DA0}" srcId="{A4E99CEC-7C19-4935-BE72-6B729AFE60DF}" destId="{79B98A71-A52E-4213-B057-775957237ABC}" srcOrd="0" destOrd="0" parTransId="{8A74D5DF-BD51-4B5B-A994-3D9091436D77}" sibTransId="{268E687C-419B-4F43-BF23-112D0698C06A}"/>
    <dgm:cxn modelId="{BBC61CEC-B54D-4763-A6AC-C0CF88A06E9D}" type="presOf" srcId="{C7019125-DA7D-4372-B8DE-925A10D6EBC1}" destId="{2EED4655-92EE-41C1-9D79-1F698056592E}" srcOrd="1" destOrd="0" presId="urn:microsoft.com/office/officeart/2005/8/layout/orgChart1"/>
    <dgm:cxn modelId="{C93A52EC-8D27-4548-A093-194501CCA906}" type="presOf" srcId="{20FE708B-150F-45A6-8AE0-5129D3D3C781}" destId="{B9234393-1CF7-4D28-9C30-4E85CE77DC6D}" srcOrd="1" destOrd="0" presId="urn:microsoft.com/office/officeart/2005/8/layout/orgChart1"/>
    <dgm:cxn modelId="{2A18DDEE-F5FF-40A6-8675-193446B12F3F}" srcId="{A7F98895-CC2D-4752-8D05-DB75637EE22E}" destId="{AC9CD164-1FF5-44B7-A7CC-3508ECFA92E0}" srcOrd="5" destOrd="0" parTransId="{0590BD7C-9B69-40D1-8429-68D3DC479DD4}" sibTransId="{19512C0D-8350-44CD-947E-A02F5C1CF25F}"/>
    <dgm:cxn modelId="{3F9275EF-6668-4504-A039-1B2BA402E450}" type="presOf" srcId="{0590BD7C-9B69-40D1-8429-68D3DC479DD4}" destId="{E64C5AD2-28AE-426E-87C8-7ABCA8CA3DFA}" srcOrd="0" destOrd="0" presId="urn:microsoft.com/office/officeart/2005/8/layout/orgChart1"/>
    <dgm:cxn modelId="{2E33A6EF-6393-4008-A6DF-A62BC2A01BBF}" type="presOf" srcId="{49812B53-DBB6-4B86-9487-A7E27463C09C}" destId="{CBF84923-136A-4245-96DD-F4106443A6BC}" srcOrd="1" destOrd="0" presId="urn:microsoft.com/office/officeart/2005/8/layout/orgChart1"/>
    <dgm:cxn modelId="{ACA827F1-2EF3-44A8-8D38-F10CA723A9BD}" type="presOf" srcId="{868D2316-C4C4-43B8-92F5-F01E8DA007D5}" destId="{E679FFEE-F3DA-41A9-AC63-23944FAD0C19}" srcOrd="0" destOrd="0" presId="urn:microsoft.com/office/officeart/2005/8/layout/orgChart1"/>
    <dgm:cxn modelId="{05E17DF5-8621-48A5-9C19-7D6329B3DC54}" type="presOf" srcId="{763AA780-6D2C-434E-A4C8-ACBFBD654EB9}" destId="{3E1BACEA-5BF5-48F5-920D-F477AE055E2E}" srcOrd="1" destOrd="0" presId="urn:microsoft.com/office/officeart/2005/8/layout/orgChart1"/>
    <dgm:cxn modelId="{148136F9-3E13-45A8-9B67-D6157FD7BFC4}" srcId="{37FACD8F-5BC0-48C0-AA21-1FEB4922CED0}" destId="{7B440539-58D8-41C0-ADC1-062F6B2E4DB8}" srcOrd="0" destOrd="0" parTransId="{72BA96E4-B425-46EC-879B-FF86087194CF}" sibTransId="{39960B88-5969-4DD8-BE85-41AC202434C7}"/>
    <dgm:cxn modelId="{F97CDDFA-1449-4694-A634-55CFD1417DF5}" type="presOf" srcId="{2CB55380-2422-437B-B762-69E1FA8651C0}" destId="{169757D3-88F5-44FC-A61D-B6FD72835E80}" srcOrd="0" destOrd="0" presId="urn:microsoft.com/office/officeart/2005/8/layout/orgChart1"/>
    <dgm:cxn modelId="{9EEAC9FE-BA8F-470E-BE6C-8E1176835D79}" type="presOf" srcId="{AC9CD164-1FF5-44B7-A7CC-3508ECFA92E0}" destId="{272B82A8-9779-48DB-A766-FE99CB851D3C}" srcOrd="1" destOrd="0" presId="urn:microsoft.com/office/officeart/2005/8/layout/orgChart1"/>
    <dgm:cxn modelId="{ED0AD6FE-FFA2-4F98-8538-41E006DF646E}" srcId="{A7F98895-CC2D-4752-8D05-DB75637EE22E}" destId="{37FACD8F-5BC0-48C0-AA21-1FEB4922CED0}" srcOrd="0" destOrd="0" parTransId="{68CD22C2-7850-4247-9C2B-9127B684C329}" sibTransId="{7B3C560C-E06F-4A92-BEF9-DDCDF922A1E0}"/>
    <dgm:cxn modelId="{D9DC71C9-3816-4754-BCB1-67005757C6A3}" type="presParOf" srcId="{436707E5-D151-44BB-AD94-94BDBCC219F9}" destId="{F3322177-2CBA-4873-A1F0-D5FAB48C8F16}" srcOrd="0" destOrd="0" presId="urn:microsoft.com/office/officeart/2005/8/layout/orgChart1"/>
    <dgm:cxn modelId="{372435FD-E39F-45F6-969F-AC6720ABED5E}" type="presParOf" srcId="{F3322177-2CBA-4873-A1F0-D5FAB48C8F16}" destId="{5AD4366B-C33C-490A-B668-5AB097AF22A2}" srcOrd="0" destOrd="0" presId="urn:microsoft.com/office/officeart/2005/8/layout/orgChart1"/>
    <dgm:cxn modelId="{2B03A44B-B326-457B-9200-D8CAAA7F5182}" type="presParOf" srcId="{5AD4366B-C33C-490A-B668-5AB097AF22A2}" destId="{11F50853-0599-4B14-AFEB-E2CA51ABD1E2}" srcOrd="0" destOrd="0" presId="urn:microsoft.com/office/officeart/2005/8/layout/orgChart1"/>
    <dgm:cxn modelId="{7635B1C5-BDF9-47F3-BA94-C15328273F0F}" type="presParOf" srcId="{5AD4366B-C33C-490A-B668-5AB097AF22A2}" destId="{FF45ADF5-5FA2-4D19-8B00-35B57658AC34}" srcOrd="1" destOrd="0" presId="urn:microsoft.com/office/officeart/2005/8/layout/orgChart1"/>
    <dgm:cxn modelId="{680C07B5-9AAD-47B3-8529-0714A3046A65}" type="presParOf" srcId="{F3322177-2CBA-4873-A1F0-D5FAB48C8F16}" destId="{66049BDC-6D0A-4626-99D5-4D7B4A2643E0}" srcOrd="1" destOrd="0" presId="urn:microsoft.com/office/officeart/2005/8/layout/orgChart1"/>
    <dgm:cxn modelId="{9E6EB282-D43C-439D-A542-A43BE2AAA168}" type="presParOf" srcId="{66049BDC-6D0A-4626-99D5-4D7B4A2643E0}" destId="{DCC99D66-0DD0-4BAD-B03F-02B7CCAA5700}" srcOrd="0" destOrd="0" presId="urn:microsoft.com/office/officeart/2005/8/layout/orgChart1"/>
    <dgm:cxn modelId="{6755BD8F-ADFC-4DF8-83C4-0DB02F44638E}" type="presParOf" srcId="{66049BDC-6D0A-4626-99D5-4D7B4A2643E0}" destId="{6AA7449B-9694-4348-B89E-1E0798FA0186}" srcOrd="1" destOrd="0" presId="urn:microsoft.com/office/officeart/2005/8/layout/orgChart1"/>
    <dgm:cxn modelId="{6B5676A5-08DA-4D97-A6EF-1B0FB6290AE5}" type="presParOf" srcId="{6AA7449B-9694-4348-B89E-1E0798FA0186}" destId="{4B79916A-EC7B-491C-8D96-66BA9FE9ED46}" srcOrd="0" destOrd="0" presId="urn:microsoft.com/office/officeart/2005/8/layout/orgChart1"/>
    <dgm:cxn modelId="{C7CE4CA5-E55A-48AB-95D2-492BAF8827BA}" type="presParOf" srcId="{4B79916A-EC7B-491C-8D96-66BA9FE9ED46}" destId="{FDA1A49F-41D7-49FD-8051-2E3EE1A628B2}" srcOrd="0" destOrd="0" presId="urn:microsoft.com/office/officeart/2005/8/layout/orgChart1"/>
    <dgm:cxn modelId="{7D8D7B65-4832-4791-82DE-87DFF70A2B4B}" type="presParOf" srcId="{4B79916A-EC7B-491C-8D96-66BA9FE9ED46}" destId="{11D8F98D-683A-4877-A5EE-A0DF0FF63341}" srcOrd="1" destOrd="0" presId="urn:microsoft.com/office/officeart/2005/8/layout/orgChart1"/>
    <dgm:cxn modelId="{D737A7F1-424D-4D0F-A7DD-5B4F1D062030}" type="presParOf" srcId="{6AA7449B-9694-4348-B89E-1E0798FA0186}" destId="{698CCA10-2EDF-4F02-84E1-444B5BED45E9}" srcOrd="1" destOrd="0" presId="urn:microsoft.com/office/officeart/2005/8/layout/orgChart1"/>
    <dgm:cxn modelId="{C13EB2FE-FFBB-4239-A45E-CAED082B7F7B}" type="presParOf" srcId="{6AA7449B-9694-4348-B89E-1E0798FA0186}" destId="{AE5C4472-9161-4F4E-8D0F-CDE352DEF6DC}" srcOrd="2" destOrd="0" presId="urn:microsoft.com/office/officeart/2005/8/layout/orgChart1"/>
    <dgm:cxn modelId="{C85924D2-35DE-4C3C-A9F8-770218B7499F}" type="presParOf" srcId="{66049BDC-6D0A-4626-99D5-4D7B4A2643E0}" destId="{8743650D-D50D-4AA7-86E0-AE9C0F577497}" srcOrd="2" destOrd="0" presId="urn:microsoft.com/office/officeart/2005/8/layout/orgChart1"/>
    <dgm:cxn modelId="{67FBDD59-E186-48B5-BA76-F32092F4D345}" type="presParOf" srcId="{66049BDC-6D0A-4626-99D5-4D7B4A2643E0}" destId="{A3E29220-E7C8-4C90-AD4D-A27D6E1EFDE2}" srcOrd="3" destOrd="0" presId="urn:microsoft.com/office/officeart/2005/8/layout/orgChart1"/>
    <dgm:cxn modelId="{6EE92DDC-15F2-4DCD-A8D2-5A2C1C0A5532}" type="presParOf" srcId="{A3E29220-E7C8-4C90-AD4D-A27D6E1EFDE2}" destId="{65E24C29-EC88-4DA5-89BA-CD5E1FBC1C30}" srcOrd="0" destOrd="0" presId="urn:microsoft.com/office/officeart/2005/8/layout/orgChart1"/>
    <dgm:cxn modelId="{1E22AE89-FF0A-4E12-BF9D-FB152D346DCB}" type="presParOf" srcId="{65E24C29-EC88-4DA5-89BA-CD5E1FBC1C30}" destId="{8EE4DB8C-AF4D-4BE3-A274-1630BA97126F}" srcOrd="0" destOrd="0" presId="urn:microsoft.com/office/officeart/2005/8/layout/orgChart1"/>
    <dgm:cxn modelId="{54514490-C26A-45B5-BE5D-8448EF27A87A}" type="presParOf" srcId="{65E24C29-EC88-4DA5-89BA-CD5E1FBC1C30}" destId="{6CF76F6E-FD6B-4B31-B425-2C850FBDE244}" srcOrd="1" destOrd="0" presId="urn:microsoft.com/office/officeart/2005/8/layout/orgChart1"/>
    <dgm:cxn modelId="{BC6E40C8-9B48-4DEC-B827-474880E12FC4}" type="presParOf" srcId="{A3E29220-E7C8-4C90-AD4D-A27D6E1EFDE2}" destId="{5ACBDB50-00EF-4FFA-BBAD-A6C3010F22A1}" srcOrd="1" destOrd="0" presId="urn:microsoft.com/office/officeart/2005/8/layout/orgChart1"/>
    <dgm:cxn modelId="{F45E253E-CC5C-4FE5-ACFA-B435444ABFAE}" type="presParOf" srcId="{A3E29220-E7C8-4C90-AD4D-A27D6E1EFDE2}" destId="{CAFD4431-A16A-497C-8DE8-25DA36F3390D}" srcOrd="2" destOrd="0" presId="urn:microsoft.com/office/officeart/2005/8/layout/orgChart1"/>
    <dgm:cxn modelId="{19820825-264E-49EE-B1C9-A91457D2ACBC}" type="presParOf" srcId="{66049BDC-6D0A-4626-99D5-4D7B4A2643E0}" destId="{7DEA188B-8F76-4CA8-8E80-C15C75E7E5CC}" srcOrd="4" destOrd="0" presId="urn:microsoft.com/office/officeart/2005/8/layout/orgChart1"/>
    <dgm:cxn modelId="{8F7ABA2D-F594-400B-96BA-5241BDFF427E}" type="presParOf" srcId="{66049BDC-6D0A-4626-99D5-4D7B4A2643E0}" destId="{42CF6E43-02D4-4317-9F49-7BDB130CBCD0}" srcOrd="5" destOrd="0" presId="urn:microsoft.com/office/officeart/2005/8/layout/orgChart1"/>
    <dgm:cxn modelId="{86BAE3A3-3E51-4142-92BD-4FB67978C042}" type="presParOf" srcId="{42CF6E43-02D4-4317-9F49-7BDB130CBCD0}" destId="{B4ED404D-4D4F-422C-B21C-5B03FF4F5B60}" srcOrd="0" destOrd="0" presId="urn:microsoft.com/office/officeart/2005/8/layout/orgChart1"/>
    <dgm:cxn modelId="{6292BF15-A66B-4345-84C8-A074BF66B73E}" type="presParOf" srcId="{B4ED404D-4D4F-422C-B21C-5B03FF4F5B60}" destId="{68C931E7-A7D3-4A44-9366-A6D87CFF7372}" srcOrd="0" destOrd="0" presId="urn:microsoft.com/office/officeart/2005/8/layout/orgChart1"/>
    <dgm:cxn modelId="{F9EBCBE6-3A4A-47D6-A041-FE433CDB67E1}" type="presParOf" srcId="{B4ED404D-4D4F-422C-B21C-5B03FF4F5B60}" destId="{F2FCE556-5741-4249-B2F6-F8C6DD71448C}" srcOrd="1" destOrd="0" presId="urn:microsoft.com/office/officeart/2005/8/layout/orgChart1"/>
    <dgm:cxn modelId="{EB0984E7-D516-4B3E-9F56-7518B1BFDBBB}" type="presParOf" srcId="{42CF6E43-02D4-4317-9F49-7BDB130CBCD0}" destId="{9AEA24A6-7F69-4647-9F82-AC27B0E292DF}" srcOrd="1" destOrd="0" presId="urn:microsoft.com/office/officeart/2005/8/layout/orgChart1"/>
    <dgm:cxn modelId="{1756F5FB-55A6-4A7C-8E5F-0FB908324D1F}" type="presParOf" srcId="{9AEA24A6-7F69-4647-9F82-AC27B0E292DF}" destId="{E50C0C61-DFE6-48CD-8910-A43E83ECD154}" srcOrd="0" destOrd="0" presId="urn:microsoft.com/office/officeart/2005/8/layout/orgChart1"/>
    <dgm:cxn modelId="{B866BD12-34AB-4967-95DB-DFC619C931BD}" type="presParOf" srcId="{9AEA24A6-7F69-4647-9F82-AC27B0E292DF}" destId="{276BCEE6-A651-43CE-91EB-8336F98059A5}" srcOrd="1" destOrd="0" presId="urn:microsoft.com/office/officeart/2005/8/layout/orgChart1"/>
    <dgm:cxn modelId="{608A6172-6BE8-4479-9C19-51EAD4A774FF}" type="presParOf" srcId="{276BCEE6-A651-43CE-91EB-8336F98059A5}" destId="{08175052-DB66-405D-B160-D7C4E1B58C06}" srcOrd="0" destOrd="0" presId="urn:microsoft.com/office/officeart/2005/8/layout/orgChart1"/>
    <dgm:cxn modelId="{FF4C4416-CFF5-4811-A9E6-2AD7D394DB3D}" type="presParOf" srcId="{08175052-DB66-405D-B160-D7C4E1B58C06}" destId="{382E0169-88CE-488C-A170-586E364A098F}" srcOrd="0" destOrd="0" presId="urn:microsoft.com/office/officeart/2005/8/layout/orgChart1"/>
    <dgm:cxn modelId="{7F007CDB-E6FD-4137-91AB-3F2CED892DEE}" type="presParOf" srcId="{08175052-DB66-405D-B160-D7C4E1B58C06}" destId="{F490EDD5-53B7-46E5-B44F-3261AB241214}" srcOrd="1" destOrd="0" presId="urn:microsoft.com/office/officeart/2005/8/layout/orgChart1"/>
    <dgm:cxn modelId="{4B7F936F-AF0D-417C-9466-3A3314B6AE1F}" type="presParOf" srcId="{276BCEE6-A651-43CE-91EB-8336F98059A5}" destId="{1225FD50-E27D-4AEB-B560-63585E3EDF0A}" srcOrd="1" destOrd="0" presId="urn:microsoft.com/office/officeart/2005/8/layout/orgChart1"/>
    <dgm:cxn modelId="{EDADB84E-4083-40E1-ABDD-86665C7E0C4D}" type="presParOf" srcId="{1225FD50-E27D-4AEB-B560-63585E3EDF0A}" destId="{23480CE2-C254-4CF9-A58C-6859D7B8CE29}" srcOrd="0" destOrd="0" presId="urn:microsoft.com/office/officeart/2005/8/layout/orgChart1"/>
    <dgm:cxn modelId="{B46C320B-FEE3-4876-A384-D001FA80F566}" type="presParOf" srcId="{1225FD50-E27D-4AEB-B560-63585E3EDF0A}" destId="{A09B1150-03ED-4008-A5F6-A9DC08BDC493}" srcOrd="1" destOrd="0" presId="urn:microsoft.com/office/officeart/2005/8/layout/orgChart1"/>
    <dgm:cxn modelId="{F2376FF0-3F4B-4768-B7E6-B95B0B312155}" type="presParOf" srcId="{A09B1150-03ED-4008-A5F6-A9DC08BDC493}" destId="{DB2E3826-56DE-4596-81E5-DEAA92BD744D}" srcOrd="0" destOrd="0" presId="urn:microsoft.com/office/officeart/2005/8/layout/orgChart1"/>
    <dgm:cxn modelId="{242EA835-8E36-4D6A-A6FE-0548FF572198}" type="presParOf" srcId="{DB2E3826-56DE-4596-81E5-DEAA92BD744D}" destId="{5AD745AA-F68A-4DA9-AC51-66709F7705C5}" srcOrd="0" destOrd="0" presId="urn:microsoft.com/office/officeart/2005/8/layout/orgChart1"/>
    <dgm:cxn modelId="{916CAF2F-D235-4729-BB7D-2F9735F3D8A1}" type="presParOf" srcId="{DB2E3826-56DE-4596-81E5-DEAA92BD744D}" destId="{611127F6-4B3A-425E-A528-2C2FCFE8C8BB}" srcOrd="1" destOrd="0" presId="urn:microsoft.com/office/officeart/2005/8/layout/orgChart1"/>
    <dgm:cxn modelId="{5AD69406-29A1-4544-9D6C-8913EB22D275}" type="presParOf" srcId="{A09B1150-03ED-4008-A5F6-A9DC08BDC493}" destId="{110A505F-F1FA-4BC6-B16C-A883A1694D9E}" srcOrd="1" destOrd="0" presId="urn:microsoft.com/office/officeart/2005/8/layout/orgChart1"/>
    <dgm:cxn modelId="{73E6CB7D-FDBE-48EF-97CE-8D4F7AEEC66C}" type="presParOf" srcId="{A09B1150-03ED-4008-A5F6-A9DC08BDC493}" destId="{BE730EB8-7006-4B00-A05A-B7066E60ED6C}" srcOrd="2" destOrd="0" presId="urn:microsoft.com/office/officeart/2005/8/layout/orgChart1"/>
    <dgm:cxn modelId="{0DF2824E-98B7-4CC1-82B5-7976C137B344}" type="presParOf" srcId="{1225FD50-E27D-4AEB-B560-63585E3EDF0A}" destId="{9EAEE25F-ED8F-4125-B9AC-A3D590234C49}" srcOrd="2" destOrd="0" presId="urn:microsoft.com/office/officeart/2005/8/layout/orgChart1"/>
    <dgm:cxn modelId="{136F15EC-90E2-4FFC-AAA2-98CA32E0B5EF}" type="presParOf" srcId="{1225FD50-E27D-4AEB-B560-63585E3EDF0A}" destId="{71FAF157-C8DA-4F9C-9A98-78A9C5305D32}" srcOrd="3" destOrd="0" presId="urn:microsoft.com/office/officeart/2005/8/layout/orgChart1"/>
    <dgm:cxn modelId="{17ED3387-A18B-4673-869B-BB98496A65B6}" type="presParOf" srcId="{71FAF157-C8DA-4F9C-9A98-78A9C5305D32}" destId="{7160CFE3-DF83-425E-92DA-501DE7F87780}" srcOrd="0" destOrd="0" presId="urn:microsoft.com/office/officeart/2005/8/layout/orgChart1"/>
    <dgm:cxn modelId="{E7A959A2-60AA-4431-8A26-D795AA79AC7D}" type="presParOf" srcId="{7160CFE3-DF83-425E-92DA-501DE7F87780}" destId="{3E09D2B6-3080-4A92-9990-F6785E794F7E}" srcOrd="0" destOrd="0" presId="urn:microsoft.com/office/officeart/2005/8/layout/orgChart1"/>
    <dgm:cxn modelId="{4A409368-B6AC-4E31-A5B1-2921473B8D36}" type="presParOf" srcId="{7160CFE3-DF83-425E-92DA-501DE7F87780}" destId="{109D23CA-4104-4EEB-99E4-9DA112D06459}" srcOrd="1" destOrd="0" presId="urn:microsoft.com/office/officeart/2005/8/layout/orgChart1"/>
    <dgm:cxn modelId="{59B46B43-64C8-4FB6-A00C-214D9828C340}" type="presParOf" srcId="{71FAF157-C8DA-4F9C-9A98-78A9C5305D32}" destId="{E6ACA0FC-4E87-4866-9935-4AFE6D230968}" srcOrd="1" destOrd="0" presId="urn:microsoft.com/office/officeart/2005/8/layout/orgChart1"/>
    <dgm:cxn modelId="{5C9BBA45-5B3D-425B-ACD9-379B2A7256EF}" type="presParOf" srcId="{71FAF157-C8DA-4F9C-9A98-78A9C5305D32}" destId="{087D9009-41CA-43EF-8E5F-611B030282FD}" srcOrd="2" destOrd="0" presId="urn:microsoft.com/office/officeart/2005/8/layout/orgChart1"/>
    <dgm:cxn modelId="{5ED50C72-D362-4CCF-B24F-F32262454AAF}" type="presParOf" srcId="{1225FD50-E27D-4AEB-B560-63585E3EDF0A}" destId="{69FEFA4C-6E47-435E-BF03-DDA238C41175}" srcOrd="4" destOrd="0" presId="urn:microsoft.com/office/officeart/2005/8/layout/orgChart1"/>
    <dgm:cxn modelId="{7997C24E-8954-47EA-AD69-58A30EC31675}" type="presParOf" srcId="{1225FD50-E27D-4AEB-B560-63585E3EDF0A}" destId="{AE04E209-F072-4A17-8CC3-177B0BB3CDA8}" srcOrd="5" destOrd="0" presId="urn:microsoft.com/office/officeart/2005/8/layout/orgChart1"/>
    <dgm:cxn modelId="{9DEED90F-034B-4BF8-BF85-C483C78B27D2}" type="presParOf" srcId="{AE04E209-F072-4A17-8CC3-177B0BB3CDA8}" destId="{07F32A0B-904F-4001-B86A-F010D90636A3}" srcOrd="0" destOrd="0" presId="urn:microsoft.com/office/officeart/2005/8/layout/orgChart1"/>
    <dgm:cxn modelId="{D8EA08AE-D255-46F3-AE15-7AB00E517519}" type="presParOf" srcId="{07F32A0B-904F-4001-B86A-F010D90636A3}" destId="{FAA138FA-69B5-45D9-A0BB-3429F27643D0}" srcOrd="0" destOrd="0" presId="urn:microsoft.com/office/officeart/2005/8/layout/orgChart1"/>
    <dgm:cxn modelId="{8979D2D1-06C6-46FB-8B75-A1CA45BC01F8}" type="presParOf" srcId="{07F32A0B-904F-4001-B86A-F010D90636A3}" destId="{8C2A6B2E-6155-418E-9289-4D0B0D2B78E5}" srcOrd="1" destOrd="0" presId="urn:microsoft.com/office/officeart/2005/8/layout/orgChart1"/>
    <dgm:cxn modelId="{BAAB94F0-6019-43FE-800B-8DCE3193FFC1}" type="presParOf" srcId="{AE04E209-F072-4A17-8CC3-177B0BB3CDA8}" destId="{50B8BECC-F697-4E92-932A-343984E06131}" srcOrd="1" destOrd="0" presId="urn:microsoft.com/office/officeart/2005/8/layout/orgChart1"/>
    <dgm:cxn modelId="{C6B59E9E-6952-4FBE-8592-3C6C8AC4FEA9}" type="presParOf" srcId="{AE04E209-F072-4A17-8CC3-177B0BB3CDA8}" destId="{84456FBC-D778-4186-A69E-6CA21C08C8F7}" srcOrd="2" destOrd="0" presId="urn:microsoft.com/office/officeart/2005/8/layout/orgChart1"/>
    <dgm:cxn modelId="{4F03B27E-8A2E-4BBB-8C25-34D0C3FF22D7}" type="presParOf" srcId="{276BCEE6-A651-43CE-91EB-8336F98059A5}" destId="{079E8BA9-ADB5-40A6-B7B7-CE3B2BB5611A}" srcOrd="2" destOrd="0" presId="urn:microsoft.com/office/officeart/2005/8/layout/orgChart1"/>
    <dgm:cxn modelId="{69F4AB6C-6439-4BC7-9F08-7C9A339669CC}" type="presParOf" srcId="{9AEA24A6-7F69-4647-9F82-AC27B0E292DF}" destId="{D9C0B41A-FB5F-4B97-81B8-D8B1BDA7969B}" srcOrd="2" destOrd="0" presId="urn:microsoft.com/office/officeart/2005/8/layout/orgChart1"/>
    <dgm:cxn modelId="{4E634DCA-0DE8-459B-8B1F-BEB350B22A14}" type="presParOf" srcId="{9AEA24A6-7F69-4647-9F82-AC27B0E292DF}" destId="{9234AE20-1119-4504-AD92-68C7BABAB705}" srcOrd="3" destOrd="0" presId="urn:microsoft.com/office/officeart/2005/8/layout/orgChart1"/>
    <dgm:cxn modelId="{6C11DA44-C4D5-4E8E-B622-D9BE946A0AAB}" type="presParOf" srcId="{9234AE20-1119-4504-AD92-68C7BABAB705}" destId="{8D8C83F9-1BA9-4B04-97EC-FA6161894F56}" srcOrd="0" destOrd="0" presId="urn:microsoft.com/office/officeart/2005/8/layout/orgChart1"/>
    <dgm:cxn modelId="{54980412-8005-4B20-A6BA-90859328060C}" type="presParOf" srcId="{8D8C83F9-1BA9-4B04-97EC-FA6161894F56}" destId="{A0396714-7A45-4DF6-8DBE-1CB325378F19}" srcOrd="0" destOrd="0" presId="urn:microsoft.com/office/officeart/2005/8/layout/orgChart1"/>
    <dgm:cxn modelId="{BECEAD58-2747-43A9-A0D6-B77247410B12}" type="presParOf" srcId="{8D8C83F9-1BA9-4B04-97EC-FA6161894F56}" destId="{BEE782BF-F5CA-4FEE-9D12-CA3EDEBD438D}" srcOrd="1" destOrd="0" presId="urn:microsoft.com/office/officeart/2005/8/layout/orgChart1"/>
    <dgm:cxn modelId="{7A0C763C-79FE-4663-A912-F0610BC32BAD}" type="presParOf" srcId="{9234AE20-1119-4504-AD92-68C7BABAB705}" destId="{93589E56-F981-461B-9610-F0F71D9F387B}" srcOrd="1" destOrd="0" presId="urn:microsoft.com/office/officeart/2005/8/layout/orgChart1"/>
    <dgm:cxn modelId="{A4E13018-B23B-42C5-AC61-711802A46F0B}" type="presParOf" srcId="{93589E56-F981-461B-9610-F0F71D9F387B}" destId="{336EBA9E-C68C-4F91-A765-E7B2998FDAFD}" srcOrd="0" destOrd="0" presId="urn:microsoft.com/office/officeart/2005/8/layout/orgChart1"/>
    <dgm:cxn modelId="{21568B87-0195-4646-BB27-AEA6F905B48F}" type="presParOf" srcId="{93589E56-F981-461B-9610-F0F71D9F387B}" destId="{6E761E76-5214-4C4B-B402-44BFB4E14DAA}" srcOrd="1" destOrd="0" presId="urn:microsoft.com/office/officeart/2005/8/layout/orgChart1"/>
    <dgm:cxn modelId="{5D604478-2B97-4884-B07A-B37C7BE2E43E}" type="presParOf" srcId="{6E761E76-5214-4C4B-B402-44BFB4E14DAA}" destId="{E8293646-1D0A-4523-B17E-E00A3818E2AA}" srcOrd="0" destOrd="0" presId="urn:microsoft.com/office/officeart/2005/8/layout/orgChart1"/>
    <dgm:cxn modelId="{A06A3F9E-674A-4C57-B956-6050E7C0B912}" type="presParOf" srcId="{E8293646-1D0A-4523-B17E-E00A3818E2AA}" destId="{D110758D-A153-49FF-BA9F-E2D830AEAD44}" srcOrd="0" destOrd="0" presId="urn:microsoft.com/office/officeart/2005/8/layout/orgChart1"/>
    <dgm:cxn modelId="{611ECED7-7407-4A88-B52C-CFA70804D42F}" type="presParOf" srcId="{E8293646-1D0A-4523-B17E-E00A3818E2AA}" destId="{08EBC4D8-7799-471E-980C-00F814BC7760}" srcOrd="1" destOrd="0" presId="urn:microsoft.com/office/officeart/2005/8/layout/orgChart1"/>
    <dgm:cxn modelId="{09A128B9-4F93-4C77-B3BE-BA041B8DD94A}" type="presParOf" srcId="{6E761E76-5214-4C4B-B402-44BFB4E14DAA}" destId="{B9BBD727-6B3C-429F-A3EC-D6E1FAE5AEFE}" srcOrd="1" destOrd="0" presId="urn:microsoft.com/office/officeart/2005/8/layout/orgChart1"/>
    <dgm:cxn modelId="{4926F8A5-3773-428F-B4BE-C1F2DE9E559F}" type="presParOf" srcId="{6E761E76-5214-4C4B-B402-44BFB4E14DAA}" destId="{E3BC5024-F804-497F-A3D9-7226A7AB0DA4}" srcOrd="2" destOrd="0" presId="urn:microsoft.com/office/officeart/2005/8/layout/orgChart1"/>
    <dgm:cxn modelId="{46BA6453-5A4F-4207-8B3E-8B7C26744FAF}" type="presParOf" srcId="{9234AE20-1119-4504-AD92-68C7BABAB705}" destId="{613AE2D8-7144-4392-AFBA-59D168556A5E}" srcOrd="2" destOrd="0" presId="urn:microsoft.com/office/officeart/2005/8/layout/orgChart1"/>
    <dgm:cxn modelId="{18B710C4-1AC8-4928-A879-AED09C4FFEB5}" type="presParOf" srcId="{9AEA24A6-7F69-4647-9F82-AC27B0E292DF}" destId="{1912C1C9-73C3-4DEA-98D8-BABEE4DCACD0}" srcOrd="4" destOrd="0" presId="urn:microsoft.com/office/officeart/2005/8/layout/orgChart1"/>
    <dgm:cxn modelId="{48EAD876-1B6A-457A-AD9E-213E841D70A1}" type="presParOf" srcId="{9AEA24A6-7F69-4647-9F82-AC27B0E292DF}" destId="{4E8FCEB6-A9D7-47F5-92C4-23A6F13817B0}" srcOrd="5" destOrd="0" presId="urn:microsoft.com/office/officeart/2005/8/layout/orgChart1"/>
    <dgm:cxn modelId="{E4C0FFA6-681E-467B-B6BA-AE0AECAFA8AA}" type="presParOf" srcId="{4E8FCEB6-A9D7-47F5-92C4-23A6F13817B0}" destId="{1D65F5F5-9D27-4BD2-AB71-F041CAD8843E}" srcOrd="0" destOrd="0" presId="urn:microsoft.com/office/officeart/2005/8/layout/orgChart1"/>
    <dgm:cxn modelId="{F3CAB66F-996C-4D65-82D6-0DDE5FEB53AF}" type="presParOf" srcId="{1D65F5F5-9D27-4BD2-AB71-F041CAD8843E}" destId="{C0ADDE2C-8449-48E2-AA00-E24743F0AD0C}" srcOrd="0" destOrd="0" presId="urn:microsoft.com/office/officeart/2005/8/layout/orgChart1"/>
    <dgm:cxn modelId="{D70F9AD1-2DE2-4596-97C8-D24A4051281E}" type="presParOf" srcId="{1D65F5F5-9D27-4BD2-AB71-F041CAD8843E}" destId="{2FF154DC-74B7-4D0A-8C58-33AFF07FEBD5}" srcOrd="1" destOrd="0" presId="urn:microsoft.com/office/officeart/2005/8/layout/orgChart1"/>
    <dgm:cxn modelId="{47D481F9-B167-4502-A23A-B6E323F2C0FB}" type="presParOf" srcId="{4E8FCEB6-A9D7-47F5-92C4-23A6F13817B0}" destId="{34042681-328F-44D6-83BB-9DDAA28C21B0}" srcOrd="1" destOrd="0" presId="urn:microsoft.com/office/officeart/2005/8/layout/orgChart1"/>
    <dgm:cxn modelId="{4AA81001-D868-459D-8CD2-C146B12C7703}" type="presParOf" srcId="{34042681-328F-44D6-83BB-9DDAA28C21B0}" destId="{120FB219-F741-46CC-95AB-72763544AC2C}" srcOrd="0" destOrd="0" presId="urn:microsoft.com/office/officeart/2005/8/layout/orgChart1"/>
    <dgm:cxn modelId="{14D94314-0952-4CA4-A1AC-052866A989B2}" type="presParOf" srcId="{34042681-328F-44D6-83BB-9DDAA28C21B0}" destId="{54232788-107A-4FA2-A093-FE82B8C0AA87}" srcOrd="1" destOrd="0" presId="urn:microsoft.com/office/officeart/2005/8/layout/orgChart1"/>
    <dgm:cxn modelId="{79F215CF-904B-42A5-BB65-BFACF19327D4}" type="presParOf" srcId="{54232788-107A-4FA2-A093-FE82B8C0AA87}" destId="{ED6F1C89-9E48-4942-8A04-9352AA852AB1}" srcOrd="0" destOrd="0" presId="urn:microsoft.com/office/officeart/2005/8/layout/orgChart1"/>
    <dgm:cxn modelId="{AFEBDD00-F08E-4BCA-B89E-1516592E5EE2}" type="presParOf" srcId="{ED6F1C89-9E48-4942-8A04-9352AA852AB1}" destId="{331B3C49-46C9-499B-8AC4-D6071E2CF26F}" srcOrd="0" destOrd="0" presId="urn:microsoft.com/office/officeart/2005/8/layout/orgChart1"/>
    <dgm:cxn modelId="{81358398-2172-4D5B-B781-DE3B429A37CD}" type="presParOf" srcId="{ED6F1C89-9E48-4942-8A04-9352AA852AB1}" destId="{95D4972E-AB54-47A2-A667-84649580B96E}" srcOrd="1" destOrd="0" presId="urn:microsoft.com/office/officeart/2005/8/layout/orgChart1"/>
    <dgm:cxn modelId="{F128DC37-3B24-40AC-8950-B2927A4CB55A}" type="presParOf" srcId="{54232788-107A-4FA2-A093-FE82B8C0AA87}" destId="{2B5B5D5C-24A9-493E-9F52-71786A81CC53}" srcOrd="1" destOrd="0" presId="urn:microsoft.com/office/officeart/2005/8/layout/orgChart1"/>
    <dgm:cxn modelId="{4BCA4601-3AD7-4DA3-B645-A3945FB999BA}" type="presParOf" srcId="{54232788-107A-4FA2-A093-FE82B8C0AA87}" destId="{8490AAAB-7660-4BE6-A964-503D57261910}" srcOrd="2" destOrd="0" presId="urn:microsoft.com/office/officeart/2005/8/layout/orgChart1"/>
    <dgm:cxn modelId="{648CD9A5-7DF0-4DCA-9333-0FF1E3045505}" type="presParOf" srcId="{34042681-328F-44D6-83BB-9DDAA28C21B0}" destId="{8250ED1C-7958-4F15-AE15-3FC38CA86DCA}" srcOrd="2" destOrd="0" presId="urn:microsoft.com/office/officeart/2005/8/layout/orgChart1"/>
    <dgm:cxn modelId="{0E8EA7E5-B30E-4786-B334-13AEBCBA49BD}" type="presParOf" srcId="{34042681-328F-44D6-83BB-9DDAA28C21B0}" destId="{CE6762EC-95F5-44E2-8258-418EE3F0A4B5}" srcOrd="3" destOrd="0" presId="urn:microsoft.com/office/officeart/2005/8/layout/orgChart1"/>
    <dgm:cxn modelId="{D9CFCCC6-0E49-47F5-8321-01D4C4EDAB22}" type="presParOf" srcId="{CE6762EC-95F5-44E2-8258-418EE3F0A4B5}" destId="{76C03E21-DC1E-4256-AC0E-9C821394DEE0}" srcOrd="0" destOrd="0" presId="urn:microsoft.com/office/officeart/2005/8/layout/orgChart1"/>
    <dgm:cxn modelId="{9767D11E-C7CD-49C9-9EB6-AF5926383BB0}" type="presParOf" srcId="{76C03E21-DC1E-4256-AC0E-9C821394DEE0}" destId="{27E14674-2BD5-4583-A3D4-A521087854BE}" srcOrd="0" destOrd="0" presId="urn:microsoft.com/office/officeart/2005/8/layout/orgChart1"/>
    <dgm:cxn modelId="{B7B8EB98-BB68-4380-8262-6F4A7D45A3C3}" type="presParOf" srcId="{76C03E21-DC1E-4256-AC0E-9C821394DEE0}" destId="{B297675B-1414-4F26-AA2C-445D1AEDFDD4}" srcOrd="1" destOrd="0" presId="urn:microsoft.com/office/officeart/2005/8/layout/orgChart1"/>
    <dgm:cxn modelId="{6B24B1A9-0580-4FA6-8F0B-1EAF8FDA1598}" type="presParOf" srcId="{CE6762EC-95F5-44E2-8258-418EE3F0A4B5}" destId="{716F589B-ED66-4689-B71D-45673856B66E}" srcOrd="1" destOrd="0" presId="urn:microsoft.com/office/officeart/2005/8/layout/orgChart1"/>
    <dgm:cxn modelId="{1DCDF778-B7BC-4603-904D-DA578B097C47}" type="presParOf" srcId="{CE6762EC-95F5-44E2-8258-418EE3F0A4B5}" destId="{242560B0-B0D6-4245-9719-65BA5913616E}" srcOrd="2" destOrd="0" presId="urn:microsoft.com/office/officeart/2005/8/layout/orgChart1"/>
    <dgm:cxn modelId="{52D73838-D013-45D8-A9E9-C4927DCC4B96}" type="presParOf" srcId="{4E8FCEB6-A9D7-47F5-92C4-23A6F13817B0}" destId="{E71506CB-D269-4A6B-97CB-0E0846E7053E}" srcOrd="2" destOrd="0" presId="urn:microsoft.com/office/officeart/2005/8/layout/orgChart1"/>
    <dgm:cxn modelId="{E146A270-E726-4FF5-91C2-B3B7E9F10954}" type="presParOf" srcId="{9AEA24A6-7F69-4647-9F82-AC27B0E292DF}" destId="{1D3D01F7-BEFA-4F15-9AE4-35FB6E796960}" srcOrd="6" destOrd="0" presId="urn:microsoft.com/office/officeart/2005/8/layout/orgChart1"/>
    <dgm:cxn modelId="{0D0C6BA4-44A0-47EA-A0F0-F391CB1037C0}" type="presParOf" srcId="{9AEA24A6-7F69-4647-9F82-AC27B0E292DF}" destId="{C8800758-09E3-44D9-936D-240EF915DECC}" srcOrd="7" destOrd="0" presId="urn:microsoft.com/office/officeart/2005/8/layout/orgChart1"/>
    <dgm:cxn modelId="{FDAB4CD2-836A-4827-87AE-08D369909E3F}" type="presParOf" srcId="{C8800758-09E3-44D9-936D-240EF915DECC}" destId="{8D4C77D2-256E-4727-B534-E287611633BE}" srcOrd="0" destOrd="0" presId="urn:microsoft.com/office/officeart/2005/8/layout/orgChart1"/>
    <dgm:cxn modelId="{44830917-72FD-4F03-B8CE-6554485676DC}" type="presParOf" srcId="{8D4C77D2-256E-4727-B534-E287611633BE}" destId="{7A59F29B-A3BE-4EBD-A98D-3E2BAA1EFD28}" srcOrd="0" destOrd="0" presId="urn:microsoft.com/office/officeart/2005/8/layout/orgChart1"/>
    <dgm:cxn modelId="{AA23D54B-A018-471B-A85D-18E4EC1650A6}" type="presParOf" srcId="{8D4C77D2-256E-4727-B534-E287611633BE}" destId="{F82B1D20-6CEA-4468-B94A-98C68E898C5D}" srcOrd="1" destOrd="0" presId="urn:microsoft.com/office/officeart/2005/8/layout/orgChart1"/>
    <dgm:cxn modelId="{A555829A-4939-4A00-BDC9-FB795940FA9B}" type="presParOf" srcId="{C8800758-09E3-44D9-936D-240EF915DECC}" destId="{CE4472B5-D1F7-4389-A206-459A0DE36015}" srcOrd="1" destOrd="0" presId="urn:microsoft.com/office/officeart/2005/8/layout/orgChart1"/>
    <dgm:cxn modelId="{FD471ADB-035D-4686-900E-F3B0E6BA425D}" type="presParOf" srcId="{C8800758-09E3-44D9-936D-240EF915DECC}" destId="{178E3295-34F3-430F-8FD3-235A3E385A17}" srcOrd="2" destOrd="0" presId="urn:microsoft.com/office/officeart/2005/8/layout/orgChart1"/>
    <dgm:cxn modelId="{6500EBF6-8A67-41D4-8F14-FE005028CBFF}" type="presParOf" srcId="{9AEA24A6-7F69-4647-9F82-AC27B0E292DF}" destId="{C3CA3C15-2D5D-4739-9BAB-1D4D19C704FC}" srcOrd="8" destOrd="0" presId="urn:microsoft.com/office/officeart/2005/8/layout/orgChart1"/>
    <dgm:cxn modelId="{DE22FB7B-6FAC-4717-882B-A65D0DECF7AE}" type="presParOf" srcId="{9AEA24A6-7F69-4647-9F82-AC27B0E292DF}" destId="{8802C9C9-F0A6-4AE3-879F-65C95F96A70E}" srcOrd="9" destOrd="0" presId="urn:microsoft.com/office/officeart/2005/8/layout/orgChart1"/>
    <dgm:cxn modelId="{1E36BEED-6CAA-44DB-A54B-F23A07AD8C48}" type="presParOf" srcId="{8802C9C9-F0A6-4AE3-879F-65C95F96A70E}" destId="{EEE711BB-0E0A-451E-A084-8B8BE5D354F7}" srcOrd="0" destOrd="0" presId="urn:microsoft.com/office/officeart/2005/8/layout/orgChart1"/>
    <dgm:cxn modelId="{EE6F8AD2-6278-40D3-BF1F-9339B64CE1AE}" type="presParOf" srcId="{EEE711BB-0E0A-451E-A084-8B8BE5D354F7}" destId="{FA05D549-72B6-4340-A920-69C178B45B28}" srcOrd="0" destOrd="0" presId="urn:microsoft.com/office/officeart/2005/8/layout/orgChart1"/>
    <dgm:cxn modelId="{5D317B21-F6CB-485C-8919-439B37491528}" type="presParOf" srcId="{EEE711BB-0E0A-451E-A084-8B8BE5D354F7}" destId="{B135F78B-1606-46CC-98A2-036639562539}" srcOrd="1" destOrd="0" presId="urn:microsoft.com/office/officeart/2005/8/layout/orgChart1"/>
    <dgm:cxn modelId="{16C725AE-1C58-45D1-B71A-A6A9CA9482BE}" type="presParOf" srcId="{8802C9C9-F0A6-4AE3-879F-65C95F96A70E}" destId="{F6FB57A1-69AB-406A-8315-D36FD2159859}" srcOrd="1" destOrd="0" presId="urn:microsoft.com/office/officeart/2005/8/layout/orgChart1"/>
    <dgm:cxn modelId="{D560FA80-334D-4DFF-934E-E833A8D9C858}" type="presParOf" srcId="{F6FB57A1-69AB-406A-8315-D36FD2159859}" destId="{BE458C31-03A6-4121-8CA4-C279A366FDEA}" srcOrd="0" destOrd="0" presId="urn:microsoft.com/office/officeart/2005/8/layout/orgChart1"/>
    <dgm:cxn modelId="{7B71BCA2-D01D-4CAA-AD3C-24DF69B7392D}" type="presParOf" srcId="{F6FB57A1-69AB-406A-8315-D36FD2159859}" destId="{F8065460-2B48-4A08-A160-0B0B852B8E2C}" srcOrd="1" destOrd="0" presId="urn:microsoft.com/office/officeart/2005/8/layout/orgChart1"/>
    <dgm:cxn modelId="{ECBF87E2-E21C-4A25-BFCB-F90974D27D3D}" type="presParOf" srcId="{F8065460-2B48-4A08-A160-0B0B852B8E2C}" destId="{BBDB4FB6-82EE-4578-96DF-E12FC27219B2}" srcOrd="0" destOrd="0" presId="urn:microsoft.com/office/officeart/2005/8/layout/orgChart1"/>
    <dgm:cxn modelId="{786DAA18-5C6B-4B1D-8EC2-A8268D37EFCC}" type="presParOf" srcId="{BBDB4FB6-82EE-4578-96DF-E12FC27219B2}" destId="{3D504EAA-E0AD-4282-B9BB-5884C59CB626}" srcOrd="0" destOrd="0" presId="urn:microsoft.com/office/officeart/2005/8/layout/orgChart1"/>
    <dgm:cxn modelId="{13961A41-6882-4D87-A84F-6AA2C3D249D7}" type="presParOf" srcId="{BBDB4FB6-82EE-4578-96DF-E12FC27219B2}" destId="{8A09BE21-FBB5-4FEF-ACD8-B1AAEC45DE31}" srcOrd="1" destOrd="0" presId="urn:microsoft.com/office/officeart/2005/8/layout/orgChart1"/>
    <dgm:cxn modelId="{11AC4FA3-A637-4AFB-AB68-FDB9848889CE}" type="presParOf" srcId="{F8065460-2B48-4A08-A160-0B0B852B8E2C}" destId="{61A22152-418D-4937-AC49-3039F0978CAC}" srcOrd="1" destOrd="0" presId="urn:microsoft.com/office/officeart/2005/8/layout/orgChart1"/>
    <dgm:cxn modelId="{8B059BB7-3CDF-477D-A3D5-3580D5CFAC10}" type="presParOf" srcId="{61A22152-418D-4937-AC49-3039F0978CAC}" destId="{18E595B5-8527-4787-BD20-ED43EE6BE7C9}" srcOrd="0" destOrd="0" presId="urn:microsoft.com/office/officeart/2005/8/layout/orgChart1"/>
    <dgm:cxn modelId="{DF2F77C6-F350-4131-ACA0-E9E28FDF7563}" type="presParOf" srcId="{61A22152-418D-4937-AC49-3039F0978CAC}" destId="{A62726E8-B855-424A-A5A9-20CB756CC124}" srcOrd="1" destOrd="0" presId="urn:microsoft.com/office/officeart/2005/8/layout/orgChart1"/>
    <dgm:cxn modelId="{877CAB40-9AD2-4811-B07B-0ECABE264F62}" type="presParOf" srcId="{A62726E8-B855-424A-A5A9-20CB756CC124}" destId="{CD581812-F311-46CC-B641-56629F400E7C}" srcOrd="0" destOrd="0" presId="urn:microsoft.com/office/officeart/2005/8/layout/orgChart1"/>
    <dgm:cxn modelId="{8C62B2A8-7538-459D-AC9E-D1A0E15D61BF}" type="presParOf" srcId="{CD581812-F311-46CC-B641-56629F400E7C}" destId="{100BF653-1CAB-4B07-93CA-F390A733C5A6}" srcOrd="0" destOrd="0" presId="urn:microsoft.com/office/officeart/2005/8/layout/orgChart1"/>
    <dgm:cxn modelId="{30681A5D-CA75-4C66-BED7-1BE3B8C745C7}" type="presParOf" srcId="{CD581812-F311-46CC-B641-56629F400E7C}" destId="{B0AAC0E7-0E0B-4C90-8790-2F0F7F65BDD8}" srcOrd="1" destOrd="0" presId="urn:microsoft.com/office/officeart/2005/8/layout/orgChart1"/>
    <dgm:cxn modelId="{4BDB8243-E576-4574-B553-443CDBB2065E}" type="presParOf" srcId="{A62726E8-B855-424A-A5A9-20CB756CC124}" destId="{99D9D61D-BE72-4346-ADEC-887D018FAE4D}" srcOrd="1" destOrd="0" presId="urn:microsoft.com/office/officeart/2005/8/layout/orgChart1"/>
    <dgm:cxn modelId="{5E93B718-B7F6-4812-AA7B-165232440F48}" type="presParOf" srcId="{99D9D61D-BE72-4346-ADEC-887D018FAE4D}" destId="{425D5831-1AEC-4C7A-906D-E77AB5144520}" srcOrd="0" destOrd="0" presId="urn:microsoft.com/office/officeart/2005/8/layout/orgChart1"/>
    <dgm:cxn modelId="{3B8222BC-6C20-47FD-8316-502426DD8113}" type="presParOf" srcId="{99D9D61D-BE72-4346-ADEC-887D018FAE4D}" destId="{BDC77863-9876-47A7-93A3-BD0846207778}" srcOrd="1" destOrd="0" presId="urn:microsoft.com/office/officeart/2005/8/layout/orgChart1"/>
    <dgm:cxn modelId="{FCC015C1-B60E-4B9C-B85C-F6F9D7D3B977}" type="presParOf" srcId="{BDC77863-9876-47A7-93A3-BD0846207778}" destId="{CF27172A-D03B-49F9-B1C7-DC6257A57CCA}" srcOrd="0" destOrd="0" presId="urn:microsoft.com/office/officeart/2005/8/layout/orgChart1"/>
    <dgm:cxn modelId="{D2D296B1-E5D2-495F-8615-5C7685D490E6}" type="presParOf" srcId="{CF27172A-D03B-49F9-B1C7-DC6257A57CCA}" destId="{31999074-8AF9-493D-85E7-EFBA201D9D85}" srcOrd="0" destOrd="0" presId="urn:microsoft.com/office/officeart/2005/8/layout/orgChart1"/>
    <dgm:cxn modelId="{5545696F-E18B-414D-BE8B-A5C35B203642}" type="presParOf" srcId="{CF27172A-D03B-49F9-B1C7-DC6257A57CCA}" destId="{3E1BACEA-5BF5-48F5-920D-F477AE055E2E}" srcOrd="1" destOrd="0" presId="urn:microsoft.com/office/officeart/2005/8/layout/orgChart1"/>
    <dgm:cxn modelId="{AEE28261-CADB-48D3-95AE-EF67969DA19F}" type="presParOf" srcId="{BDC77863-9876-47A7-93A3-BD0846207778}" destId="{76732F34-C899-4EB1-A216-B4E90EC5E352}" srcOrd="1" destOrd="0" presId="urn:microsoft.com/office/officeart/2005/8/layout/orgChart1"/>
    <dgm:cxn modelId="{D86312EC-266D-45CF-A714-3EF40FC246D3}" type="presParOf" srcId="{BDC77863-9876-47A7-93A3-BD0846207778}" destId="{D159A569-1AAA-4CC1-88F6-E1E0FD410650}" srcOrd="2" destOrd="0" presId="urn:microsoft.com/office/officeart/2005/8/layout/orgChart1"/>
    <dgm:cxn modelId="{11D7836F-E422-45F3-BE9D-037ACAEB0B2E}" type="presParOf" srcId="{A62726E8-B855-424A-A5A9-20CB756CC124}" destId="{4EEC7966-B95B-4212-B6E4-FE9665F3CC7C}" srcOrd="2" destOrd="0" presId="urn:microsoft.com/office/officeart/2005/8/layout/orgChart1"/>
    <dgm:cxn modelId="{67D56014-A08C-48CE-BA44-A36B12FF523D}" type="presParOf" srcId="{61A22152-418D-4937-AC49-3039F0978CAC}" destId="{E679FFEE-F3DA-41A9-AC63-23944FAD0C19}" srcOrd="2" destOrd="0" presId="urn:microsoft.com/office/officeart/2005/8/layout/orgChart1"/>
    <dgm:cxn modelId="{A58BA545-AEC3-491D-B5C8-1881F9BB8D54}" type="presParOf" srcId="{61A22152-418D-4937-AC49-3039F0978CAC}" destId="{0761314B-3945-4F61-8A7D-DB86A9FC8F84}" srcOrd="3" destOrd="0" presId="urn:microsoft.com/office/officeart/2005/8/layout/orgChart1"/>
    <dgm:cxn modelId="{FAE07D40-AE6E-48D8-A250-D8FFA7D653B9}" type="presParOf" srcId="{0761314B-3945-4F61-8A7D-DB86A9FC8F84}" destId="{FB19E781-4A3C-41D1-BE70-EE7229BC2D6A}" srcOrd="0" destOrd="0" presId="urn:microsoft.com/office/officeart/2005/8/layout/orgChart1"/>
    <dgm:cxn modelId="{56C3F64C-E881-4879-A659-32F32DF3F934}" type="presParOf" srcId="{FB19E781-4A3C-41D1-BE70-EE7229BC2D6A}" destId="{839EE146-D1E7-4BC8-B6BC-A9A27CBBFF2D}" srcOrd="0" destOrd="0" presId="urn:microsoft.com/office/officeart/2005/8/layout/orgChart1"/>
    <dgm:cxn modelId="{1562E38B-7C66-4BA6-92B3-7BB6FAA71260}" type="presParOf" srcId="{FB19E781-4A3C-41D1-BE70-EE7229BC2D6A}" destId="{B7E23345-897C-4836-A979-EE89EE1F333F}" srcOrd="1" destOrd="0" presId="urn:microsoft.com/office/officeart/2005/8/layout/orgChart1"/>
    <dgm:cxn modelId="{FBC7C010-C6A7-41E4-9C97-9B2FE2B21ECC}" type="presParOf" srcId="{0761314B-3945-4F61-8A7D-DB86A9FC8F84}" destId="{66C5B691-5F75-409D-981B-C0F5687803A3}" srcOrd="1" destOrd="0" presId="urn:microsoft.com/office/officeart/2005/8/layout/orgChart1"/>
    <dgm:cxn modelId="{2ED22C1F-1D99-4398-B70A-1D4C1694E66F}" type="presParOf" srcId="{66C5B691-5F75-409D-981B-C0F5687803A3}" destId="{8EB04E69-B2ED-4FBE-A6E1-E9179676C74F}" srcOrd="0" destOrd="0" presId="urn:microsoft.com/office/officeart/2005/8/layout/orgChart1"/>
    <dgm:cxn modelId="{C1DE2246-ADE6-4A9F-AD91-1E1CFE6029A7}" type="presParOf" srcId="{66C5B691-5F75-409D-981B-C0F5687803A3}" destId="{D0D74DEC-D6CC-4C74-83CF-D6FB14FD6AFE}" srcOrd="1" destOrd="0" presId="urn:microsoft.com/office/officeart/2005/8/layout/orgChart1"/>
    <dgm:cxn modelId="{9D5E979A-FCC8-47C0-BB1B-62F0BF1FFF67}" type="presParOf" srcId="{D0D74DEC-D6CC-4C74-83CF-D6FB14FD6AFE}" destId="{3D9FE192-91A3-49D9-9962-F331CFA0DC45}" srcOrd="0" destOrd="0" presId="urn:microsoft.com/office/officeart/2005/8/layout/orgChart1"/>
    <dgm:cxn modelId="{18D72DDE-07AA-4450-BD04-7210CD811DBB}" type="presParOf" srcId="{3D9FE192-91A3-49D9-9962-F331CFA0DC45}" destId="{5E16AE17-A1E3-435F-88AD-93B041159708}" srcOrd="0" destOrd="0" presId="urn:microsoft.com/office/officeart/2005/8/layout/orgChart1"/>
    <dgm:cxn modelId="{E05B1333-09EC-453B-AEFC-634A88FF8F33}" type="presParOf" srcId="{3D9FE192-91A3-49D9-9962-F331CFA0DC45}" destId="{BF788D44-06FB-4AC9-B8CD-32B0DE46A109}" srcOrd="1" destOrd="0" presId="urn:microsoft.com/office/officeart/2005/8/layout/orgChart1"/>
    <dgm:cxn modelId="{E3809253-5E13-4919-85E5-9718C1E70EC1}" type="presParOf" srcId="{D0D74DEC-D6CC-4C74-83CF-D6FB14FD6AFE}" destId="{FE9CE8FE-06A9-45A0-83C2-D68BAE6AEDF4}" srcOrd="1" destOrd="0" presId="urn:microsoft.com/office/officeart/2005/8/layout/orgChart1"/>
    <dgm:cxn modelId="{1B8084B4-F6B8-4D11-9419-3CC554242685}" type="presParOf" srcId="{D0D74DEC-D6CC-4C74-83CF-D6FB14FD6AFE}" destId="{948E3460-9B64-430D-BC4B-C099ADDE7000}" srcOrd="2" destOrd="0" presId="urn:microsoft.com/office/officeart/2005/8/layout/orgChart1"/>
    <dgm:cxn modelId="{538713E0-6A1F-4F52-AC02-129E83EA6AB0}" type="presParOf" srcId="{0761314B-3945-4F61-8A7D-DB86A9FC8F84}" destId="{5E7A5424-A1A4-4EC9-A955-2108FE6D7222}" srcOrd="2" destOrd="0" presId="urn:microsoft.com/office/officeart/2005/8/layout/orgChart1"/>
    <dgm:cxn modelId="{B0947B14-4E91-460F-917B-0F430DDCD289}" type="presParOf" srcId="{61A22152-418D-4937-AC49-3039F0978CAC}" destId="{67A7E993-4762-400B-9184-2A77109B0F06}" srcOrd="4" destOrd="0" presId="urn:microsoft.com/office/officeart/2005/8/layout/orgChart1"/>
    <dgm:cxn modelId="{18F87E61-FE0B-46CD-89A0-6D87834BA4F5}" type="presParOf" srcId="{61A22152-418D-4937-AC49-3039F0978CAC}" destId="{24CC7733-1D65-4386-81E7-BE86BD849EE4}" srcOrd="5" destOrd="0" presId="urn:microsoft.com/office/officeart/2005/8/layout/orgChart1"/>
    <dgm:cxn modelId="{53A86AC0-848A-45F3-B106-1326BCCBFAFA}" type="presParOf" srcId="{24CC7733-1D65-4386-81E7-BE86BD849EE4}" destId="{1FD0DEE5-43F5-439C-BA2D-74B7DF4C0DB9}" srcOrd="0" destOrd="0" presId="urn:microsoft.com/office/officeart/2005/8/layout/orgChart1"/>
    <dgm:cxn modelId="{38630521-9B80-42EA-A6BF-E9EBEE3E5BCF}" type="presParOf" srcId="{1FD0DEE5-43F5-439C-BA2D-74B7DF4C0DB9}" destId="{8ECD2325-3774-4EEC-BA09-F53618BCD3F7}" srcOrd="0" destOrd="0" presId="urn:microsoft.com/office/officeart/2005/8/layout/orgChart1"/>
    <dgm:cxn modelId="{7D94A1E4-7E17-4CB0-9AE4-1A242F381140}" type="presParOf" srcId="{1FD0DEE5-43F5-439C-BA2D-74B7DF4C0DB9}" destId="{1B9BC26A-BFD7-4CF8-9F09-B47467367616}" srcOrd="1" destOrd="0" presId="urn:microsoft.com/office/officeart/2005/8/layout/orgChart1"/>
    <dgm:cxn modelId="{31103E44-8F09-498B-8502-32AC62F24779}" type="presParOf" srcId="{24CC7733-1D65-4386-81E7-BE86BD849EE4}" destId="{E17CDCFF-2231-4B51-AD04-A9152183D3F2}" srcOrd="1" destOrd="0" presId="urn:microsoft.com/office/officeart/2005/8/layout/orgChart1"/>
    <dgm:cxn modelId="{8D606BFD-2E40-4F66-8635-E6F38E376210}" type="presParOf" srcId="{E17CDCFF-2231-4B51-AD04-A9152183D3F2}" destId="{CFC74650-3043-4264-AB7C-07B7F629B293}" srcOrd="0" destOrd="0" presId="urn:microsoft.com/office/officeart/2005/8/layout/orgChart1"/>
    <dgm:cxn modelId="{FCEAF6D8-491E-49AD-A69C-7E620CF5EC25}" type="presParOf" srcId="{E17CDCFF-2231-4B51-AD04-A9152183D3F2}" destId="{0D1751BD-DFB8-4C00-84FE-B386405B2B34}" srcOrd="1" destOrd="0" presId="urn:microsoft.com/office/officeart/2005/8/layout/orgChart1"/>
    <dgm:cxn modelId="{7CC26222-E963-445B-8E9A-483FD52810A6}" type="presParOf" srcId="{0D1751BD-DFB8-4C00-84FE-B386405B2B34}" destId="{58BB2C0B-DA7F-4809-BF9F-940C9FF0035C}" srcOrd="0" destOrd="0" presId="urn:microsoft.com/office/officeart/2005/8/layout/orgChart1"/>
    <dgm:cxn modelId="{5D132E22-3A92-44BD-85D9-04E8ACD21DD7}" type="presParOf" srcId="{58BB2C0B-DA7F-4809-BF9F-940C9FF0035C}" destId="{FBD73A55-6608-49D6-AF03-4B40078B07D7}" srcOrd="0" destOrd="0" presId="urn:microsoft.com/office/officeart/2005/8/layout/orgChart1"/>
    <dgm:cxn modelId="{AD67923F-C88C-4D3A-814B-EA29A5043B58}" type="presParOf" srcId="{58BB2C0B-DA7F-4809-BF9F-940C9FF0035C}" destId="{52AC783C-F0BE-4540-B020-97574F506AC2}" srcOrd="1" destOrd="0" presId="urn:microsoft.com/office/officeart/2005/8/layout/orgChart1"/>
    <dgm:cxn modelId="{4522C423-144E-481D-AC49-182A89A0B679}" type="presParOf" srcId="{0D1751BD-DFB8-4C00-84FE-B386405B2B34}" destId="{7CC1B233-5B42-488A-BBD9-A3FEC9DFAA3D}" srcOrd="1" destOrd="0" presId="urn:microsoft.com/office/officeart/2005/8/layout/orgChart1"/>
    <dgm:cxn modelId="{A2F6069F-8661-4DAA-8146-650502774133}" type="presParOf" srcId="{0D1751BD-DFB8-4C00-84FE-B386405B2B34}" destId="{3630096F-5079-4134-BB4E-CB0061209C45}" srcOrd="2" destOrd="0" presId="urn:microsoft.com/office/officeart/2005/8/layout/orgChart1"/>
    <dgm:cxn modelId="{532C548B-A495-4D51-9174-700F5BD26126}" type="presParOf" srcId="{E17CDCFF-2231-4B51-AD04-A9152183D3F2}" destId="{169757D3-88F5-44FC-A61D-B6FD72835E80}" srcOrd="2" destOrd="0" presId="urn:microsoft.com/office/officeart/2005/8/layout/orgChart1"/>
    <dgm:cxn modelId="{50618B53-ADC3-4E4B-9E51-FE376FE0113A}" type="presParOf" srcId="{E17CDCFF-2231-4B51-AD04-A9152183D3F2}" destId="{95BA9696-18DD-4997-BCAA-77AF5F61B069}" srcOrd="3" destOrd="0" presId="urn:microsoft.com/office/officeart/2005/8/layout/orgChart1"/>
    <dgm:cxn modelId="{5F318C3E-BE2A-4192-B10F-48137A00D6B1}" type="presParOf" srcId="{95BA9696-18DD-4997-BCAA-77AF5F61B069}" destId="{5AC67567-570E-483E-A24E-CD941B1DD5EA}" srcOrd="0" destOrd="0" presId="urn:microsoft.com/office/officeart/2005/8/layout/orgChart1"/>
    <dgm:cxn modelId="{7AEF14FF-BE1B-4A93-9A2C-F15B9321D7A3}" type="presParOf" srcId="{5AC67567-570E-483E-A24E-CD941B1DD5EA}" destId="{7B9036F5-EB1D-41FB-A121-E7EEC611FF43}" srcOrd="0" destOrd="0" presId="urn:microsoft.com/office/officeart/2005/8/layout/orgChart1"/>
    <dgm:cxn modelId="{6E5BBE9B-F061-4321-AFD8-BA826A755B28}" type="presParOf" srcId="{5AC67567-570E-483E-A24E-CD941B1DD5EA}" destId="{4811F7C9-9F81-4131-93C0-343D39D24188}" srcOrd="1" destOrd="0" presId="urn:microsoft.com/office/officeart/2005/8/layout/orgChart1"/>
    <dgm:cxn modelId="{F4E562DC-A773-4D53-9948-C8EFF8F62F57}" type="presParOf" srcId="{95BA9696-18DD-4997-BCAA-77AF5F61B069}" destId="{23149CC1-608E-435A-B379-78D7EED484E2}" srcOrd="1" destOrd="0" presId="urn:microsoft.com/office/officeart/2005/8/layout/orgChart1"/>
    <dgm:cxn modelId="{C8BC6095-49EE-405D-8226-A3BBADA3825F}" type="presParOf" srcId="{95BA9696-18DD-4997-BCAA-77AF5F61B069}" destId="{0440D6FF-DF5A-4285-9EBC-1F576BACD3C0}" srcOrd="2" destOrd="0" presId="urn:microsoft.com/office/officeart/2005/8/layout/orgChart1"/>
    <dgm:cxn modelId="{FAC63F6F-165F-4882-9F08-3B0C15825F38}" type="presParOf" srcId="{E17CDCFF-2231-4B51-AD04-A9152183D3F2}" destId="{15C008AA-036D-47F3-B2C8-6816FB8604DF}" srcOrd="4" destOrd="0" presId="urn:microsoft.com/office/officeart/2005/8/layout/orgChart1"/>
    <dgm:cxn modelId="{921398BC-0E57-47BC-A153-A284ABCF124B}" type="presParOf" srcId="{E17CDCFF-2231-4B51-AD04-A9152183D3F2}" destId="{DB76EB80-5E13-4DB6-B4A4-67B6A7BABB87}" srcOrd="5" destOrd="0" presId="urn:microsoft.com/office/officeart/2005/8/layout/orgChart1"/>
    <dgm:cxn modelId="{A600FCBE-E376-47BD-8852-E5F357C2C5D7}" type="presParOf" srcId="{DB76EB80-5E13-4DB6-B4A4-67B6A7BABB87}" destId="{8EC7EBBF-B171-4B54-B2D5-97BF423DDAF5}" srcOrd="0" destOrd="0" presId="urn:microsoft.com/office/officeart/2005/8/layout/orgChart1"/>
    <dgm:cxn modelId="{7E16E638-22A6-40D5-AAE5-D9A8322299BB}" type="presParOf" srcId="{8EC7EBBF-B171-4B54-B2D5-97BF423DDAF5}" destId="{5D63CAE8-3639-4A0A-BF97-17D056A3088F}" srcOrd="0" destOrd="0" presId="urn:microsoft.com/office/officeart/2005/8/layout/orgChart1"/>
    <dgm:cxn modelId="{66C831D8-24B3-4BB6-A4C0-71573452690B}" type="presParOf" srcId="{8EC7EBBF-B171-4B54-B2D5-97BF423DDAF5}" destId="{259F627A-E31A-45E2-94AE-6F7BBD89C461}" srcOrd="1" destOrd="0" presId="urn:microsoft.com/office/officeart/2005/8/layout/orgChart1"/>
    <dgm:cxn modelId="{B7244D5E-DD5A-4A75-AF1F-4DEF20285740}" type="presParOf" srcId="{DB76EB80-5E13-4DB6-B4A4-67B6A7BABB87}" destId="{1028DE72-8D95-48B6-800A-ABB7ACF40850}" srcOrd="1" destOrd="0" presId="urn:microsoft.com/office/officeart/2005/8/layout/orgChart1"/>
    <dgm:cxn modelId="{39942FA1-6DC5-4A30-80AF-4DD43051CA64}" type="presParOf" srcId="{DB76EB80-5E13-4DB6-B4A4-67B6A7BABB87}" destId="{C7968A6E-4E63-43D6-AE8E-F9B9E60FA531}" srcOrd="2" destOrd="0" presId="urn:microsoft.com/office/officeart/2005/8/layout/orgChart1"/>
    <dgm:cxn modelId="{90331AE3-65F2-498C-8425-C42B073181D8}" type="presParOf" srcId="{24CC7733-1D65-4386-81E7-BE86BD849EE4}" destId="{E714CAB2-F5F4-4BAC-8FA2-BFDAD9E739CE}" srcOrd="2" destOrd="0" presId="urn:microsoft.com/office/officeart/2005/8/layout/orgChart1"/>
    <dgm:cxn modelId="{1882E379-9951-4142-B513-9B834B9B094E}" type="presParOf" srcId="{61A22152-418D-4937-AC49-3039F0978CAC}" destId="{7BC60269-0105-4635-8FED-0FBB069D0CC0}" srcOrd="6" destOrd="0" presId="urn:microsoft.com/office/officeart/2005/8/layout/orgChart1"/>
    <dgm:cxn modelId="{70D7557A-D00B-4A65-B0C7-4287E4CA6049}" type="presParOf" srcId="{61A22152-418D-4937-AC49-3039F0978CAC}" destId="{6AEC5320-F862-4DFF-87BF-FA31124020BE}" srcOrd="7" destOrd="0" presId="urn:microsoft.com/office/officeart/2005/8/layout/orgChart1"/>
    <dgm:cxn modelId="{D645CE36-75AA-4877-B970-6F36A3E9BF61}" type="presParOf" srcId="{6AEC5320-F862-4DFF-87BF-FA31124020BE}" destId="{71C228C1-5390-40F2-84D3-C73324C40C76}" srcOrd="0" destOrd="0" presId="urn:microsoft.com/office/officeart/2005/8/layout/orgChart1"/>
    <dgm:cxn modelId="{15549DF9-FCAA-4047-B2BA-9E8733D8C92C}" type="presParOf" srcId="{71C228C1-5390-40F2-84D3-C73324C40C76}" destId="{368D7829-AEEE-4A6A-865A-BD31D2886A5E}" srcOrd="0" destOrd="0" presId="urn:microsoft.com/office/officeart/2005/8/layout/orgChart1"/>
    <dgm:cxn modelId="{086CC912-B56D-4383-AC7B-F583DC5FCDFB}" type="presParOf" srcId="{71C228C1-5390-40F2-84D3-C73324C40C76}" destId="{A0EE9BE2-9F97-483D-A825-4DC4DE86DD71}" srcOrd="1" destOrd="0" presId="urn:microsoft.com/office/officeart/2005/8/layout/orgChart1"/>
    <dgm:cxn modelId="{22F3D765-EA89-4AE6-8C0A-DEDAC48484B8}" type="presParOf" srcId="{6AEC5320-F862-4DFF-87BF-FA31124020BE}" destId="{40753296-37EE-45ED-9FAE-C9B36AC5DD6C}" srcOrd="1" destOrd="0" presId="urn:microsoft.com/office/officeart/2005/8/layout/orgChart1"/>
    <dgm:cxn modelId="{18F7BD1D-C074-4552-A094-4C70865D048B}" type="presParOf" srcId="{40753296-37EE-45ED-9FAE-C9B36AC5DD6C}" destId="{DB7722C7-5F39-4478-A7CB-9B1C3D43D633}" srcOrd="0" destOrd="0" presId="urn:microsoft.com/office/officeart/2005/8/layout/orgChart1"/>
    <dgm:cxn modelId="{465C8914-A5BC-4EA2-AF40-68796E1E772A}" type="presParOf" srcId="{40753296-37EE-45ED-9FAE-C9B36AC5DD6C}" destId="{50E95338-D208-4B4B-82BA-877D0FDE7C59}" srcOrd="1" destOrd="0" presId="urn:microsoft.com/office/officeart/2005/8/layout/orgChart1"/>
    <dgm:cxn modelId="{9FD89EE7-6AE5-438C-B615-36940E41B7E9}" type="presParOf" srcId="{50E95338-D208-4B4B-82BA-877D0FDE7C59}" destId="{9DCF5924-39F5-4B1E-9A56-D69AB2B864B6}" srcOrd="0" destOrd="0" presId="urn:microsoft.com/office/officeart/2005/8/layout/orgChart1"/>
    <dgm:cxn modelId="{DDA4FE80-425A-40A7-8B47-4A2F63D03E45}" type="presParOf" srcId="{9DCF5924-39F5-4B1E-9A56-D69AB2B864B6}" destId="{59C7BC89-A9B2-4A56-AFD3-502707906FF3}" srcOrd="0" destOrd="0" presId="urn:microsoft.com/office/officeart/2005/8/layout/orgChart1"/>
    <dgm:cxn modelId="{71F3D404-8C3D-490E-98AF-A341AD36E6C5}" type="presParOf" srcId="{9DCF5924-39F5-4B1E-9A56-D69AB2B864B6}" destId="{FFF9F579-2027-49D4-847F-ADDB634DD9B4}" srcOrd="1" destOrd="0" presId="urn:microsoft.com/office/officeart/2005/8/layout/orgChart1"/>
    <dgm:cxn modelId="{2914C7B2-28AB-470E-810F-D0A712915D5F}" type="presParOf" srcId="{50E95338-D208-4B4B-82BA-877D0FDE7C59}" destId="{8BDAEA77-C2CA-4C14-8403-24F2900912AB}" srcOrd="1" destOrd="0" presId="urn:microsoft.com/office/officeart/2005/8/layout/orgChart1"/>
    <dgm:cxn modelId="{7B70B00F-5EDF-4155-A43E-4D22C2AA3353}" type="presParOf" srcId="{50E95338-D208-4B4B-82BA-877D0FDE7C59}" destId="{4BC01073-C52F-4648-838D-DD7A5007BF75}" srcOrd="2" destOrd="0" presId="urn:microsoft.com/office/officeart/2005/8/layout/orgChart1"/>
    <dgm:cxn modelId="{13007BE6-08A2-491F-AD6D-613208883EB6}" type="presParOf" srcId="{40753296-37EE-45ED-9FAE-C9B36AC5DD6C}" destId="{9510AE6A-932C-4D67-B1D6-72B0E9BB522E}" srcOrd="2" destOrd="0" presId="urn:microsoft.com/office/officeart/2005/8/layout/orgChart1"/>
    <dgm:cxn modelId="{A2BCBB35-BE0A-48C8-B2A4-B5C03E5D05E2}" type="presParOf" srcId="{40753296-37EE-45ED-9FAE-C9B36AC5DD6C}" destId="{0E2C3131-581A-4117-8409-DCE7631AE5A3}" srcOrd="3" destOrd="0" presId="urn:microsoft.com/office/officeart/2005/8/layout/orgChart1"/>
    <dgm:cxn modelId="{21CEDE02-EF36-4A58-AFC7-058764B36A38}" type="presParOf" srcId="{0E2C3131-581A-4117-8409-DCE7631AE5A3}" destId="{6A32AE35-F809-4C5F-935B-CEA30F24DBA9}" srcOrd="0" destOrd="0" presId="urn:microsoft.com/office/officeart/2005/8/layout/orgChart1"/>
    <dgm:cxn modelId="{CCCE37E2-5091-4293-8BF6-D3FBC5588A49}" type="presParOf" srcId="{6A32AE35-F809-4C5F-935B-CEA30F24DBA9}" destId="{4179FFDE-9997-4047-9417-18FEB7C73B9E}" srcOrd="0" destOrd="0" presId="urn:microsoft.com/office/officeart/2005/8/layout/orgChart1"/>
    <dgm:cxn modelId="{BAB2FCE9-B2F9-4FA4-B161-D46F2E367636}" type="presParOf" srcId="{6A32AE35-F809-4C5F-935B-CEA30F24DBA9}" destId="{FF5AD68E-F6B8-4C50-A1C6-D4A278CFD419}" srcOrd="1" destOrd="0" presId="urn:microsoft.com/office/officeart/2005/8/layout/orgChart1"/>
    <dgm:cxn modelId="{8D698C3C-59AD-4801-A55A-5EA9FA27BCDA}" type="presParOf" srcId="{0E2C3131-581A-4117-8409-DCE7631AE5A3}" destId="{15C25D8B-D8B8-4609-998A-FB453C9BAFEE}" srcOrd="1" destOrd="0" presId="urn:microsoft.com/office/officeart/2005/8/layout/orgChart1"/>
    <dgm:cxn modelId="{E23CB328-1944-4656-B5ED-605FE5C572A2}" type="presParOf" srcId="{0E2C3131-581A-4117-8409-DCE7631AE5A3}" destId="{3CDE648A-4A89-4F74-BFE7-4E2592E0772B}" srcOrd="2" destOrd="0" presId="urn:microsoft.com/office/officeart/2005/8/layout/orgChart1"/>
    <dgm:cxn modelId="{38AEDE48-8D5A-4267-B613-A2DA829A1985}" type="presParOf" srcId="{6AEC5320-F862-4DFF-87BF-FA31124020BE}" destId="{5A9638A7-943B-4985-BB2E-744129D286AF}" srcOrd="2" destOrd="0" presId="urn:microsoft.com/office/officeart/2005/8/layout/orgChart1"/>
    <dgm:cxn modelId="{F4C1ED50-93BD-4794-A51F-7CA547C56C07}" type="presParOf" srcId="{F8065460-2B48-4A08-A160-0B0B852B8E2C}" destId="{33C3BD16-94CB-4152-8B9C-0A990136A574}" srcOrd="2" destOrd="0" presId="urn:microsoft.com/office/officeart/2005/8/layout/orgChart1"/>
    <dgm:cxn modelId="{7B91CD98-CE16-4965-9739-2482A69F531F}" type="presParOf" srcId="{8802C9C9-F0A6-4AE3-879F-65C95F96A70E}" destId="{2EB3F937-064F-4F43-A189-F94D4ACC5D07}" srcOrd="2" destOrd="0" presId="urn:microsoft.com/office/officeart/2005/8/layout/orgChart1"/>
    <dgm:cxn modelId="{253C1243-5278-47F6-BD00-16611C477AF8}" type="presParOf" srcId="{9AEA24A6-7F69-4647-9F82-AC27B0E292DF}" destId="{E64C5AD2-28AE-426E-87C8-7ABCA8CA3DFA}" srcOrd="10" destOrd="0" presId="urn:microsoft.com/office/officeart/2005/8/layout/orgChart1"/>
    <dgm:cxn modelId="{AAE72E31-9177-4E6C-A441-35BD7AFAF8BC}" type="presParOf" srcId="{9AEA24A6-7F69-4647-9F82-AC27B0E292DF}" destId="{4B0DF86C-9F86-4F45-88C8-1BFA032EA9E8}" srcOrd="11" destOrd="0" presId="urn:microsoft.com/office/officeart/2005/8/layout/orgChart1"/>
    <dgm:cxn modelId="{A6051908-20BE-4CFA-A2F1-ABCCD03246B2}" type="presParOf" srcId="{4B0DF86C-9F86-4F45-88C8-1BFA032EA9E8}" destId="{E2E4598C-52D1-4AA0-BF04-CB5ED9F7D0A2}" srcOrd="0" destOrd="0" presId="urn:microsoft.com/office/officeart/2005/8/layout/orgChart1"/>
    <dgm:cxn modelId="{A62757F6-1BB3-4589-BBA1-19827F5E55F4}" type="presParOf" srcId="{E2E4598C-52D1-4AA0-BF04-CB5ED9F7D0A2}" destId="{278793EC-F068-47E3-92AB-1A6FFF91D1CB}" srcOrd="0" destOrd="0" presId="urn:microsoft.com/office/officeart/2005/8/layout/orgChart1"/>
    <dgm:cxn modelId="{E3DD7458-409A-4531-8E13-B5B4E1A14A91}" type="presParOf" srcId="{E2E4598C-52D1-4AA0-BF04-CB5ED9F7D0A2}" destId="{272B82A8-9779-48DB-A766-FE99CB851D3C}" srcOrd="1" destOrd="0" presId="urn:microsoft.com/office/officeart/2005/8/layout/orgChart1"/>
    <dgm:cxn modelId="{E0E9E186-67AE-4433-939B-702D7D5E002A}" type="presParOf" srcId="{4B0DF86C-9F86-4F45-88C8-1BFA032EA9E8}" destId="{D73ECDAA-BD24-431D-8CB2-AE5005DBD4B9}" srcOrd="1" destOrd="0" presId="urn:microsoft.com/office/officeart/2005/8/layout/orgChart1"/>
    <dgm:cxn modelId="{F189C34F-0542-408B-86C6-C25705BFB3A2}" type="presParOf" srcId="{D73ECDAA-BD24-431D-8CB2-AE5005DBD4B9}" destId="{1A8EEDFA-0B1B-4189-854C-0F6B82AEFAB8}" srcOrd="0" destOrd="0" presId="urn:microsoft.com/office/officeart/2005/8/layout/orgChart1"/>
    <dgm:cxn modelId="{77EBAF1E-F907-4577-B019-C5A00583CDD9}" type="presParOf" srcId="{D73ECDAA-BD24-431D-8CB2-AE5005DBD4B9}" destId="{C2D75410-6FD0-4DE7-A02E-05A17ADF60C1}" srcOrd="1" destOrd="0" presId="urn:microsoft.com/office/officeart/2005/8/layout/orgChart1"/>
    <dgm:cxn modelId="{9F6CCC27-EEEF-47BC-8BAA-980CE2FE2909}" type="presParOf" srcId="{C2D75410-6FD0-4DE7-A02E-05A17ADF60C1}" destId="{B1384B53-69A3-4BB8-8638-4798F1265672}" srcOrd="0" destOrd="0" presId="urn:microsoft.com/office/officeart/2005/8/layout/orgChart1"/>
    <dgm:cxn modelId="{30476772-2D50-43D3-9243-E2F264842600}" type="presParOf" srcId="{B1384B53-69A3-4BB8-8638-4798F1265672}" destId="{47030FCA-D78B-45FE-A714-53522E3A5847}" srcOrd="0" destOrd="0" presId="urn:microsoft.com/office/officeart/2005/8/layout/orgChart1"/>
    <dgm:cxn modelId="{1066DD01-3E57-4016-8989-B9402FC5A4D3}" type="presParOf" srcId="{B1384B53-69A3-4BB8-8638-4798F1265672}" destId="{32406E91-9227-41B7-AEB8-49B4BCFF3B76}" srcOrd="1" destOrd="0" presId="urn:microsoft.com/office/officeart/2005/8/layout/orgChart1"/>
    <dgm:cxn modelId="{3ECBD824-0AE6-4EE6-965E-C713F7907F76}" type="presParOf" srcId="{C2D75410-6FD0-4DE7-A02E-05A17ADF60C1}" destId="{ED36AB72-100B-40DB-BA24-2D3604502761}" srcOrd="1" destOrd="0" presId="urn:microsoft.com/office/officeart/2005/8/layout/orgChart1"/>
    <dgm:cxn modelId="{80F90957-1481-4937-85DE-3B391F504D16}" type="presParOf" srcId="{ED36AB72-100B-40DB-BA24-2D3604502761}" destId="{87DDAF0B-0032-445A-87CE-E8A082E40CB4}" srcOrd="0" destOrd="0" presId="urn:microsoft.com/office/officeart/2005/8/layout/orgChart1"/>
    <dgm:cxn modelId="{DA87E6D2-0DED-4176-B5B0-1642E178AAC9}" type="presParOf" srcId="{ED36AB72-100B-40DB-BA24-2D3604502761}" destId="{7502EDDA-F857-4DAC-890B-3D50F0A34C99}" srcOrd="1" destOrd="0" presId="urn:microsoft.com/office/officeart/2005/8/layout/orgChart1"/>
    <dgm:cxn modelId="{8CCE01BF-422E-430B-9784-5A30C32C45DB}" type="presParOf" srcId="{7502EDDA-F857-4DAC-890B-3D50F0A34C99}" destId="{484B64DC-5DA4-4AF2-8DAB-F7A64DECAFDD}" srcOrd="0" destOrd="0" presId="urn:microsoft.com/office/officeart/2005/8/layout/orgChart1"/>
    <dgm:cxn modelId="{58196F2B-847B-4815-B3D7-298D7962BED5}" type="presParOf" srcId="{484B64DC-5DA4-4AF2-8DAB-F7A64DECAFDD}" destId="{FC342680-DE79-4FE5-8F23-8227586D28BF}" srcOrd="0" destOrd="0" presId="urn:microsoft.com/office/officeart/2005/8/layout/orgChart1"/>
    <dgm:cxn modelId="{370DCE7E-0CFB-4567-9AA1-459B23DD1B1C}" type="presParOf" srcId="{484B64DC-5DA4-4AF2-8DAB-F7A64DECAFDD}" destId="{06F07E61-8437-433B-A8C1-66177AF50573}" srcOrd="1" destOrd="0" presId="urn:microsoft.com/office/officeart/2005/8/layout/orgChart1"/>
    <dgm:cxn modelId="{32C9D226-4024-4945-89B5-315A7AFFFA2D}" type="presParOf" srcId="{7502EDDA-F857-4DAC-890B-3D50F0A34C99}" destId="{9E69404F-719B-4C01-A5A0-41EDC99F2B87}" srcOrd="1" destOrd="0" presId="urn:microsoft.com/office/officeart/2005/8/layout/orgChart1"/>
    <dgm:cxn modelId="{60898F3F-825B-4A11-9BCE-6E9FA48B6485}" type="presParOf" srcId="{7502EDDA-F857-4DAC-890B-3D50F0A34C99}" destId="{8D009544-3A45-43F4-BB29-D697EBB3645C}" srcOrd="2" destOrd="0" presId="urn:microsoft.com/office/officeart/2005/8/layout/orgChart1"/>
    <dgm:cxn modelId="{56DC0004-7EDC-46A9-B377-B2F272792932}" type="presParOf" srcId="{ED36AB72-100B-40DB-BA24-2D3604502761}" destId="{04C7CD2D-833B-4D9D-85C6-AF0B1AA658CC}" srcOrd="2" destOrd="0" presId="urn:microsoft.com/office/officeart/2005/8/layout/orgChart1"/>
    <dgm:cxn modelId="{7A1D0AB9-71CA-4CA3-A5B9-399AE2EADDCE}" type="presParOf" srcId="{ED36AB72-100B-40DB-BA24-2D3604502761}" destId="{5ABF4D33-2864-49CE-81A9-E4C17CBCAFAB}" srcOrd="3" destOrd="0" presId="urn:microsoft.com/office/officeart/2005/8/layout/orgChart1"/>
    <dgm:cxn modelId="{E41ED8AE-8FA1-4294-A9A8-FD3030655E31}" type="presParOf" srcId="{5ABF4D33-2864-49CE-81A9-E4C17CBCAFAB}" destId="{738C94C9-E687-405F-92A6-70E81F5E5B39}" srcOrd="0" destOrd="0" presId="urn:microsoft.com/office/officeart/2005/8/layout/orgChart1"/>
    <dgm:cxn modelId="{62BBBCB0-9436-4BDB-9C0D-1E2A95BA149F}" type="presParOf" srcId="{738C94C9-E687-405F-92A6-70E81F5E5B39}" destId="{324DB6BA-B704-43D5-B5CE-A000874A6A6D}" srcOrd="0" destOrd="0" presId="urn:microsoft.com/office/officeart/2005/8/layout/orgChart1"/>
    <dgm:cxn modelId="{1651E43A-67FE-4C22-B8D0-643B9DEB63AC}" type="presParOf" srcId="{738C94C9-E687-405F-92A6-70E81F5E5B39}" destId="{0683C437-35F2-42C8-95E0-09DFD24CF45B}" srcOrd="1" destOrd="0" presId="urn:microsoft.com/office/officeart/2005/8/layout/orgChart1"/>
    <dgm:cxn modelId="{5CF07422-98AB-43BB-813F-2F9143ED016F}" type="presParOf" srcId="{5ABF4D33-2864-49CE-81A9-E4C17CBCAFAB}" destId="{74BD60EE-86A8-43DF-9D73-9B079D2C443A}" srcOrd="1" destOrd="0" presId="urn:microsoft.com/office/officeart/2005/8/layout/orgChart1"/>
    <dgm:cxn modelId="{58CF260E-56EA-482C-AB18-B51886E57948}" type="presParOf" srcId="{5ABF4D33-2864-49CE-81A9-E4C17CBCAFAB}" destId="{0BC30908-EA09-44B3-A068-D12E8B86A57F}" srcOrd="2" destOrd="0" presId="urn:microsoft.com/office/officeart/2005/8/layout/orgChart1"/>
    <dgm:cxn modelId="{A1FE0C45-332C-4D7B-BEA0-CB009994F82E}" type="presParOf" srcId="{ED36AB72-100B-40DB-BA24-2D3604502761}" destId="{63F8B324-AAA6-4022-9543-4684198697AC}" srcOrd="4" destOrd="0" presId="urn:microsoft.com/office/officeart/2005/8/layout/orgChart1"/>
    <dgm:cxn modelId="{B5E24EA2-1308-47BF-A9CC-A5820B1DD58C}" type="presParOf" srcId="{ED36AB72-100B-40DB-BA24-2D3604502761}" destId="{0415304F-F9E4-4AAB-9282-D0F4FDA3C185}" srcOrd="5" destOrd="0" presId="urn:microsoft.com/office/officeart/2005/8/layout/orgChart1"/>
    <dgm:cxn modelId="{C0B0E65F-A797-4D29-887B-4A63B6CFC9C7}" type="presParOf" srcId="{0415304F-F9E4-4AAB-9282-D0F4FDA3C185}" destId="{D1341E6A-372C-4E00-BE07-F85CBADE9EDE}" srcOrd="0" destOrd="0" presId="urn:microsoft.com/office/officeart/2005/8/layout/orgChart1"/>
    <dgm:cxn modelId="{B1BDE452-C251-47C5-B292-A8C2287C6739}" type="presParOf" srcId="{D1341E6A-372C-4E00-BE07-F85CBADE9EDE}" destId="{B93A1F07-2B48-4C61-8D82-71F8732EEEFB}" srcOrd="0" destOrd="0" presId="urn:microsoft.com/office/officeart/2005/8/layout/orgChart1"/>
    <dgm:cxn modelId="{22DB97EA-3ECB-448A-A1D6-4797E84E59BA}" type="presParOf" srcId="{D1341E6A-372C-4E00-BE07-F85CBADE9EDE}" destId="{CBF84923-136A-4245-96DD-F4106443A6BC}" srcOrd="1" destOrd="0" presId="urn:microsoft.com/office/officeart/2005/8/layout/orgChart1"/>
    <dgm:cxn modelId="{4866791F-EB9E-4010-BE14-DDAA091EF212}" type="presParOf" srcId="{0415304F-F9E4-4AAB-9282-D0F4FDA3C185}" destId="{9939D101-57C4-40EC-A2A2-62711AA0B95A}" srcOrd="1" destOrd="0" presId="urn:microsoft.com/office/officeart/2005/8/layout/orgChart1"/>
    <dgm:cxn modelId="{4488BD8C-DEBA-433E-BA02-272CCD1C9341}" type="presParOf" srcId="{0415304F-F9E4-4AAB-9282-D0F4FDA3C185}" destId="{EF1B3084-F46D-4CEE-A42E-C5E667C2BF72}" srcOrd="2" destOrd="0" presId="urn:microsoft.com/office/officeart/2005/8/layout/orgChart1"/>
    <dgm:cxn modelId="{DE36CE07-C123-49FD-A12E-2C2BA90B05AB}" type="presParOf" srcId="{ED36AB72-100B-40DB-BA24-2D3604502761}" destId="{5C7722CA-3816-4D78-9604-13BF4BE679C1}" srcOrd="6" destOrd="0" presId="urn:microsoft.com/office/officeart/2005/8/layout/orgChart1"/>
    <dgm:cxn modelId="{55A4D19E-54B4-4F45-B447-718C359691ED}" type="presParOf" srcId="{ED36AB72-100B-40DB-BA24-2D3604502761}" destId="{1CF99396-FD22-4D92-B0CF-62EB5E750866}" srcOrd="7" destOrd="0" presId="urn:microsoft.com/office/officeart/2005/8/layout/orgChart1"/>
    <dgm:cxn modelId="{2CFF0ED0-33AE-4585-BB24-84B6BECBA4DD}" type="presParOf" srcId="{1CF99396-FD22-4D92-B0CF-62EB5E750866}" destId="{907AECEB-A5EE-445F-AD4A-ADCAF1C20B8C}" srcOrd="0" destOrd="0" presId="urn:microsoft.com/office/officeart/2005/8/layout/orgChart1"/>
    <dgm:cxn modelId="{1208A6A9-A9E4-4C23-88D8-954997DFD12D}" type="presParOf" srcId="{907AECEB-A5EE-445F-AD4A-ADCAF1C20B8C}" destId="{2F89C1F2-FFF2-49F8-BCBC-9ED28EE69939}" srcOrd="0" destOrd="0" presId="urn:microsoft.com/office/officeart/2005/8/layout/orgChart1"/>
    <dgm:cxn modelId="{FC87303B-9788-4A07-8288-D088EE546D89}" type="presParOf" srcId="{907AECEB-A5EE-445F-AD4A-ADCAF1C20B8C}" destId="{41568312-6DEA-401E-BFB6-CB2BD5BCD59F}" srcOrd="1" destOrd="0" presId="urn:microsoft.com/office/officeart/2005/8/layout/orgChart1"/>
    <dgm:cxn modelId="{F74BC0B2-BDE8-4D2A-AA34-61FB5468C442}" type="presParOf" srcId="{1CF99396-FD22-4D92-B0CF-62EB5E750866}" destId="{916CC5D8-E716-4011-BF9E-82D424822E93}" srcOrd="1" destOrd="0" presId="urn:microsoft.com/office/officeart/2005/8/layout/orgChart1"/>
    <dgm:cxn modelId="{7B94D7A3-91B7-4F79-AC13-9D0ACE827539}" type="presParOf" srcId="{1CF99396-FD22-4D92-B0CF-62EB5E750866}" destId="{4F1A87AA-F9ED-47AD-A061-FB19A8EA5772}" srcOrd="2" destOrd="0" presId="urn:microsoft.com/office/officeart/2005/8/layout/orgChart1"/>
    <dgm:cxn modelId="{C9C73BC7-BDE1-4646-B061-E39487C65590}" type="presParOf" srcId="{C2D75410-6FD0-4DE7-A02E-05A17ADF60C1}" destId="{5410EE1F-6A19-459E-80C0-DFA83ED67206}" srcOrd="2" destOrd="0" presId="urn:microsoft.com/office/officeart/2005/8/layout/orgChart1"/>
    <dgm:cxn modelId="{330955D8-7E99-4930-AE49-72AF9B7AABB4}" type="presParOf" srcId="{4B0DF86C-9F86-4F45-88C8-1BFA032EA9E8}" destId="{A62B86D6-348F-4E57-B187-D5470C2801DF}" srcOrd="2" destOrd="0" presId="urn:microsoft.com/office/officeart/2005/8/layout/orgChart1"/>
    <dgm:cxn modelId="{CA8B067A-4A4B-4534-A45B-C5E3E5739FD5}" type="presParOf" srcId="{9AEA24A6-7F69-4647-9F82-AC27B0E292DF}" destId="{C61AD2A1-28A6-47CE-847B-261398D08E00}" srcOrd="12" destOrd="0" presId="urn:microsoft.com/office/officeart/2005/8/layout/orgChart1"/>
    <dgm:cxn modelId="{5F6979C8-FB04-42DE-B775-C58EFD7D4D0B}" type="presParOf" srcId="{9AEA24A6-7F69-4647-9F82-AC27B0E292DF}" destId="{C87198F7-D989-47AB-ACA4-5B558AC61A40}" srcOrd="13" destOrd="0" presId="urn:microsoft.com/office/officeart/2005/8/layout/orgChart1"/>
    <dgm:cxn modelId="{6219FF17-D7B8-4C89-835B-A02BED2B1B66}" type="presParOf" srcId="{C87198F7-D989-47AB-ACA4-5B558AC61A40}" destId="{4ACF9C24-97C6-45C0-B7D2-85BEDC454D59}" srcOrd="0" destOrd="0" presId="urn:microsoft.com/office/officeart/2005/8/layout/orgChart1"/>
    <dgm:cxn modelId="{A1D211A4-B8A8-4D18-8226-F55D5E8A41F4}" type="presParOf" srcId="{4ACF9C24-97C6-45C0-B7D2-85BEDC454D59}" destId="{D8D7A3A1-66D6-45BD-8E46-DE7713A91B55}" srcOrd="0" destOrd="0" presId="urn:microsoft.com/office/officeart/2005/8/layout/orgChart1"/>
    <dgm:cxn modelId="{FD6D644A-0455-4078-AC67-F5EB251DAD15}" type="presParOf" srcId="{4ACF9C24-97C6-45C0-B7D2-85BEDC454D59}" destId="{FCE6000F-FE78-43B3-86EE-BF6D45CD1D86}" srcOrd="1" destOrd="0" presId="urn:microsoft.com/office/officeart/2005/8/layout/orgChart1"/>
    <dgm:cxn modelId="{678528D2-6A14-4693-9F90-F8EAA655CD29}" type="presParOf" srcId="{C87198F7-D989-47AB-ACA4-5B558AC61A40}" destId="{348E750F-250A-44A3-A5E4-8F726C180037}" srcOrd="1" destOrd="0" presId="urn:microsoft.com/office/officeart/2005/8/layout/orgChart1"/>
    <dgm:cxn modelId="{3354478A-9B3F-449C-96EF-C6891BD6D996}" type="presParOf" srcId="{348E750F-250A-44A3-A5E4-8F726C180037}" destId="{00661E92-438E-418D-B3B4-F17A71583E12}" srcOrd="0" destOrd="0" presId="urn:microsoft.com/office/officeart/2005/8/layout/orgChart1"/>
    <dgm:cxn modelId="{34C74439-5684-4D92-86B2-09B6A3A4C8B4}" type="presParOf" srcId="{348E750F-250A-44A3-A5E4-8F726C180037}" destId="{0AA2C98F-5994-461C-B3FC-74AC00A5E09C}" srcOrd="1" destOrd="0" presId="urn:microsoft.com/office/officeart/2005/8/layout/orgChart1"/>
    <dgm:cxn modelId="{9F1A643F-DCB0-4C9D-8E70-992463AE8C58}" type="presParOf" srcId="{0AA2C98F-5994-461C-B3FC-74AC00A5E09C}" destId="{A9A93CD6-58BD-4A40-B150-8262352E74CD}" srcOrd="0" destOrd="0" presId="urn:microsoft.com/office/officeart/2005/8/layout/orgChart1"/>
    <dgm:cxn modelId="{919A9BA1-4C87-4361-89FE-E045FB84B1D4}" type="presParOf" srcId="{A9A93CD6-58BD-4A40-B150-8262352E74CD}" destId="{8C87DA37-53DB-4E06-AC7D-177384BE5C5E}" srcOrd="0" destOrd="0" presId="urn:microsoft.com/office/officeart/2005/8/layout/orgChart1"/>
    <dgm:cxn modelId="{2004687D-A08D-4F6E-BD18-9A9DC6FE09BA}" type="presParOf" srcId="{A9A93CD6-58BD-4A40-B150-8262352E74CD}" destId="{EAC21A29-9A8F-4E72-99FD-F63546B0410F}" srcOrd="1" destOrd="0" presId="urn:microsoft.com/office/officeart/2005/8/layout/orgChart1"/>
    <dgm:cxn modelId="{169B9096-5BFD-4186-8C4A-7478DE10776C}" type="presParOf" srcId="{0AA2C98F-5994-461C-B3FC-74AC00A5E09C}" destId="{B05F7F52-C1D3-4CC5-822E-FD7745F6CC44}" srcOrd="1" destOrd="0" presId="urn:microsoft.com/office/officeart/2005/8/layout/orgChart1"/>
    <dgm:cxn modelId="{9F638815-415C-49A9-95D2-1B31836E196A}" type="presParOf" srcId="{B05F7F52-C1D3-4CC5-822E-FD7745F6CC44}" destId="{811BDF3E-A3E5-4D99-83EC-05E650410AE9}" srcOrd="0" destOrd="0" presId="urn:microsoft.com/office/officeart/2005/8/layout/orgChart1"/>
    <dgm:cxn modelId="{E443F884-2113-4583-BFC5-881CC29AEE75}" type="presParOf" srcId="{B05F7F52-C1D3-4CC5-822E-FD7745F6CC44}" destId="{73CDA04F-2BC2-4AE2-9B08-A8D53C4B8B47}" srcOrd="1" destOrd="0" presId="urn:microsoft.com/office/officeart/2005/8/layout/orgChart1"/>
    <dgm:cxn modelId="{3B0BA713-FDA4-4165-87DA-060853E20BCD}" type="presParOf" srcId="{73CDA04F-2BC2-4AE2-9B08-A8D53C4B8B47}" destId="{67C04433-E5BB-45FF-A435-9D0C4632CDFD}" srcOrd="0" destOrd="0" presId="urn:microsoft.com/office/officeart/2005/8/layout/orgChart1"/>
    <dgm:cxn modelId="{09B507DC-9399-42F0-9790-B3E31489653B}" type="presParOf" srcId="{67C04433-E5BB-45FF-A435-9D0C4632CDFD}" destId="{AF24903E-70DF-4309-BD9E-F166DA9E7632}" srcOrd="0" destOrd="0" presId="urn:microsoft.com/office/officeart/2005/8/layout/orgChart1"/>
    <dgm:cxn modelId="{657717BB-3594-41B6-BF3B-09F71B4CEF5E}" type="presParOf" srcId="{67C04433-E5BB-45FF-A435-9D0C4632CDFD}" destId="{ED99F3DE-154A-4254-B935-B8B6E36FEB19}" srcOrd="1" destOrd="0" presId="urn:microsoft.com/office/officeart/2005/8/layout/orgChart1"/>
    <dgm:cxn modelId="{029E3429-83F2-4E17-ACD9-D18D66E11EFF}" type="presParOf" srcId="{73CDA04F-2BC2-4AE2-9B08-A8D53C4B8B47}" destId="{00751AE8-EB85-4AE5-8234-72E6195FB8A2}" srcOrd="1" destOrd="0" presId="urn:microsoft.com/office/officeart/2005/8/layout/orgChart1"/>
    <dgm:cxn modelId="{044E796F-837D-476D-90E7-62D3B6E06F14}" type="presParOf" srcId="{00751AE8-EB85-4AE5-8234-72E6195FB8A2}" destId="{FB36382C-0862-4E86-8FDD-4FBCA687862B}" srcOrd="0" destOrd="0" presId="urn:microsoft.com/office/officeart/2005/8/layout/orgChart1"/>
    <dgm:cxn modelId="{3BE40BF1-2E18-4CEB-B55C-1404BE152D26}" type="presParOf" srcId="{00751AE8-EB85-4AE5-8234-72E6195FB8A2}" destId="{2B5E7356-F1DC-450A-B38F-FDD7B75EBD13}" srcOrd="1" destOrd="0" presId="urn:microsoft.com/office/officeart/2005/8/layout/orgChart1"/>
    <dgm:cxn modelId="{4741E93C-3981-491D-8921-A0FFA69074B5}" type="presParOf" srcId="{2B5E7356-F1DC-450A-B38F-FDD7B75EBD13}" destId="{503DCFBE-C985-4275-86FB-EA2C9800009D}" srcOrd="0" destOrd="0" presId="urn:microsoft.com/office/officeart/2005/8/layout/orgChart1"/>
    <dgm:cxn modelId="{B20249C1-FE6B-439C-88B8-3063F26E3FB4}" type="presParOf" srcId="{503DCFBE-C985-4275-86FB-EA2C9800009D}" destId="{693C6753-6A63-4A11-B84C-B48E2B75546D}" srcOrd="0" destOrd="0" presId="urn:microsoft.com/office/officeart/2005/8/layout/orgChart1"/>
    <dgm:cxn modelId="{D17B91A6-8A95-4490-BCAC-630F0B4355F5}" type="presParOf" srcId="{503DCFBE-C985-4275-86FB-EA2C9800009D}" destId="{4A135B53-472B-4923-96A5-045DBA58EB40}" srcOrd="1" destOrd="0" presId="urn:microsoft.com/office/officeart/2005/8/layout/orgChart1"/>
    <dgm:cxn modelId="{F64FD85B-8AF3-4576-AB1D-2345A1C56008}" type="presParOf" srcId="{2B5E7356-F1DC-450A-B38F-FDD7B75EBD13}" destId="{AF8AA27B-2FB7-4FCB-A8D9-0F1C2061E384}" srcOrd="1" destOrd="0" presId="urn:microsoft.com/office/officeart/2005/8/layout/orgChart1"/>
    <dgm:cxn modelId="{0ABE7662-8ADA-41F5-AE6D-35467BB0F1E5}" type="presParOf" srcId="{2B5E7356-F1DC-450A-B38F-FDD7B75EBD13}" destId="{D0B203AE-631C-4F0D-93C4-0761925C31D8}" srcOrd="2" destOrd="0" presId="urn:microsoft.com/office/officeart/2005/8/layout/orgChart1"/>
    <dgm:cxn modelId="{35888610-ECCA-495F-B974-EB357419C4FB}" type="presParOf" srcId="{73CDA04F-2BC2-4AE2-9B08-A8D53C4B8B47}" destId="{99E46265-4C61-4357-B02F-EBE5EAA87422}" srcOrd="2" destOrd="0" presId="urn:microsoft.com/office/officeart/2005/8/layout/orgChart1"/>
    <dgm:cxn modelId="{FC3BEDA4-234A-4F95-BCCC-3FBA13BEFABB}" type="presParOf" srcId="{B05F7F52-C1D3-4CC5-822E-FD7745F6CC44}" destId="{ECE45D75-BBB4-4525-9A28-978D6D089C30}" srcOrd="2" destOrd="0" presId="urn:microsoft.com/office/officeart/2005/8/layout/orgChart1"/>
    <dgm:cxn modelId="{C58099E5-5860-436A-B974-844188C29EE1}" type="presParOf" srcId="{B05F7F52-C1D3-4CC5-822E-FD7745F6CC44}" destId="{EFBB72CB-4F66-445B-BED5-F04C33D413CB}" srcOrd="3" destOrd="0" presId="urn:microsoft.com/office/officeart/2005/8/layout/orgChart1"/>
    <dgm:cxn modelId="{921F162A-D436-4C99-B186-E15C6743E079}" type="presParOf" srcId="{EFBB72CB-4F66-445B-BED5-F04C33D413CB}" destId="{F01170F4-5E53-4C20-BC5A-44125D9C74F9}" srcOrd="0" destOrd="0" presId="urn:microsoft.com/office/officeart/2005/8/layout/orgChart1"/>
    <dgm:cxn modelId="{23F11A70-60EE-4E5C-B269-CE632F7E43EC}" type="presParOf" srcId="{F01170F4-5E53-4C20-BC5A-44125D9C74F9}" destId="{4217A6A2-4457-41C2-9F13-5225C2F6D71A}" srcOrd="0" destOrd="0" presId="urn:microsoft.com/office/officeart/2005/8/layout/orgChart1"/>
    <dgm:cxn modelId="{9ECE7501-2A74-46B9-9C64-E5CD6C9B1EE1}" type="presParOf" srcId="{F01170F4-5E53-4C20-BC5A-44125D9C74F9}" destId="{8560707C-A503-4B94-8058-C1263A05A4E0}" srcOrd="1" destOrd="0" presId="urn:microsoft.com/office/officeart/2005/8/layout/orgChart1"/>
    <dgm:cxn modelId="{D8F0562D-9D50-4068-A3CD-D2CB0D451211}" type="presParOf" srcId="{EFBB72CB-4F66-445B-BED5-F04C33D413CB}" destId="{B8D494BC-41E3-495B-8BD9-086BA0880442}" srcOrd="1" destOrd="0" presId="urn:microsoft.com/office/officeart/2005/8/layout/orgChart1"/>
    <dgm:cxn modelId="{62B6A183-648F-4FFC-B4F7-F2F732BF9796}" type="presParOf" srcId="{B8D494BC-41E3-495B-8BD9-086BA0880442}" destId="{539E6AE1-8382-4614-AC44-12495633523E}" srcOrd="0" destOrd="0" presId="urn:microsoft.com/office/officeart/2005/8/layout/orgChart1"/>
    <dgm:cxn modelId="{F5855C10-B74C-4605-93AB-A956A8A2B173}" type="presParOf" srcId="{B8D494BC-41E3-495B-8BD9-086BA0880442}" destId="{A7DD70A2-9C69-43B3-95C9-3391A4698AF8}" srcOrd="1" destOrd="0" presId="urn:microsoft.com/office/officeart/2005/8/layout/orgChart1"/>
    <dgm:cxn modelId="{59E28CB1-CA16-4912-9A6F-E2BE997A3F1A}" type="presParOf" srcId="{A7DD70A2-9C69-43B3-95C9-3391A4698AF8}" destId="{55EADD19-3341-4A0D-BC99-778FEC894861}" srcOrd="0" destOrd="0" presId="urn:microsoft.com/office/officeart/2005/8/layout/orgChart1"/>
    <dgm:cxn modelId="{06EA1C25-0744-44F3-8CD2-BA13A6A02FC1}" type="presParOf" srcId="{55EADD19-3341-4A0D-BC99-778FEC894861}" destId="{D5968A94-2B9C-490E-8815-1F3A254C56EB}" srcOrd="0" destOrd="0" presId="urn:microsoft.com/office/officeart/2005/8/layout/orgChart1"/>
    <dgm:cxn modelId="{79A3C53B-DF7B-431D-AABC-B18A3C173BE8}" type="presParOf" srcId="{55EADD19-3341-4A0D-BC99-778FEC894861}" destId="{340A2418-E68E-4345-BD1F-B787107B7B61}" srcOrd="1" destOrd="0" presId="urn:microsoft.com/office/officeart/2005/8/layout/orgChart1"/>
    <dgm:cxn modelId="{55C11810-305B-483C-B445-B697C792E7B7}" type="presParOf" srcId="{A7DD70A2-9C69-43B3-95C9-3391A4698AF8}" destId="{43FA42ED-E9B0-456B-93AD-486A70C055E3}" srcOrd="1" destOrd="0" presId="urn:microsoft.com/office/officeart/2005/8/layout/orgChart1"/>
    <dgm:cxn modelId="{1B184F04-14BA-4308-A407-08AE8A8982C8}" type="presParOf" srcId="{43FA42ED-E9B0-456B-93AD-486A70C055E3}" destId="{D0BA23AF-D13F-47B5-B250-158B2F040DAF}" srcOrd="0" destOrd="0" presId="urn:microsoft.com/office/officeart/2005/8/layout/orgChart1"/>
    <dgm:cxn modelId="{7BC5ED79-BC5B-4A88-9DAB-553FFC2CB624}" type="presParOf" srcId="{43FA42ED-E9B0-456B-93AD-486A70C055E3}" destId="{35DA1578-84A6-4396-B721-5B94876A3F81}" srcOrd="1" destOrd="0" presId="urn:microsoft.com/office/officeart/2005/8/layout/orgChart1"/>
    <dgm:cxn modelId="{467EFF97-4897-46D6-8CC2-B9EF359AFC07}" type="presParOf" srcId="{35DA1578-84A6-4396-B721-5B94876A3F81}" destId="{93FE92A8-7D46-45CF-8FE5-E24BBE8B1E61}" srcOrd="0" destOrd="0" presId="urn:microsoft.com/office/officeart/2005/8/layout/orgChart1"/>
    <dgm:cxn modelId="{157C2062-7E11-4ACC-9B53-F59F8D66CF71}" type="presParOf" srcId="{93FE92A8-7D46-45CF-8FE5-E24BBE8B1E61}" destId="{84FCD670-10A3-40A5-9081-E9D93CF9C822}" srcOrd="0" destOrd="0" presId="urn:microsoft.com/office/officeart/2005/8/layout/orgChart1"/>
    <dgm:cxn modelId="{FFAC3C27-70E7-493E-9DB0-4AC062E948DC}" type="presParOf" srcId="{93FE92A8-7D46-45CF-8FE5-E24BBE8B1E61}" destId="{C8A78C95-3546-478B-8BB7-5AF5407DD699}" srcOrd="1" destOrd="0" presId="urn:microsoft.com/office/officeart/2005/8/layout/orgChart1"/>
    <dgm:cxn modelId="{A4393D0F-FD9E-4ED4-9112-05731572B020}" type="presParOf" srcId="{35DA1578-84A6-4396-B721-5B94876A3F81}" destId="{77D8D686-3F66-4BEB-BEE7-D803A6380564}" srcOrd="1" destOrd="0" presId="urn:microsoft.com/office/officeart/2005/8/layout/orgChart1"/>
    <dgm:cxn modelId="{8A0EE8AC-25C1-4A21-BEAF-98CB93FC35A0}" type="presParOf" srcId="{35DA1578-84A6-4396-B721-5B94876A3F81}" destId="{436B4A43-F906-4360-8E9F-AD06BE95DDDC}" srcOrd="2" destOrd="0" presId="urn:microsoft.com/office/officeart/2005/8/layout/orgChart1"/>
    <dgm:cxn modelId="{64D94049-0260-46DA-AB2F-DAABA1250A28}" type="presParOf" srcId="{43FA42ED-E9B0-456B-93AD-486A70C055E3}" destId="{4A5973E7-5F8E-4473-947A-7C7CD5507FBF}" srcOrd="2" destOrd="0" presId="urn:microsoft.com/office/officeart/2005/8/layout/orgChart1"/>
    <dgm:cxn modelId="{9A504DA5-CDE6-4B64-B094-0FBDCD8B0D70}" type="presParOf" srcId="{43FA42ED-E9B0-456B-93AD-486A70C055E3}" destId="{88818521-0874-4163-BE78-0842A311E58C}" srcOrd="3" destOrd="0" presId="urn:microsoft.com/office/officeart/2005/8/layout/orgChart1"/>
    <dgm:cxn modelId="{88C2CFE8-5691-4323-8379-85133737C66E}" type="presParOf" srcId="{88818521-0874-4163-BE78-0842A311E58C}" destId="{0F172FE8-3B5A-40F1-AB1F-6EBAC7B2332C}" srcOrd="0" destOrd="0" presId="urn:microsoft.com/office/officeart/2005/8/layout/orgChart1"/>
    <dgm:cxn modelId="{6EFC281D-0485-4040-9A6A-6115AFBD6D15}" type="presParOf" srcId="{0F172FE8-3B5A-40F1-AB1F-6EBAC7B2332C}" destId="{D8F80FC9-9C92-454E-8369-790CCFA1AF08}" srcOrd="0" destOrd="0" presId="urn:microsoft.com/office/officeart/2005/8/layout/orgChart1"/>
    <dgm:cxn modelId="{728FDC08-203E-47DD-9CA5-CD46A17B0DB0}" type="presParOf" srcId="{0F172FE8-3B5A-40F1-AB1F-6EBAC7B2332C}" destId="{B9234393-1CF7-4D28-9C30-4E85CE77DC6D}" srcOrd="1" destOrd="0" presId="urn:microsoft.com/office/officeart/2005/8/layout/orgChart1"/>
    <dgm:cxn modelId="{B38456C2-B46C-4A42-96DB-F8636836B62D}" type="presParOf" srcId="{88818521-0874-4163-BE78-0842A311E58C}" destId="{0F2EBE2F-12EF-457B-9CAB-C5341FDCDC3B}" srcOrd="1" destOrd="0" presId="urn:microsoft.com/office/officeart/2005/8/layout/orgChart1"/>
    <dgm:cxn modelId="{A1FF7089-FA50-4A72-9400-B84F6481D256}" type="presParOf" srcId="{88818521-0874-4163-BE78-0842A311E58C}" destId="{F27237C5-ADB1-4FF5-AADD-F11363E4BFB8}" srcOrd="2" destOrd="0" presId="urn:microsoft.com/office/officeart/2005/8/layout/orgChart1"/>
    <dgm:cxn modelId="{0DE38FC4-0501-4E08-989D-4EC3CDAD780D}" type="presParOf" srcId="{A7DD70A2-9C69-43B3-95C9-3391A4698AF8}" destId="{6BAC56F5-7B21-45D3-B3B6-4FBB9BA76D01}" srcOrd="2" destOrd="0" presId="urn:microsoft.com/office/officeart/2005/8/layout/orgChart1"/>
    <dgm:cxn modelId="{95B31961-42F5-45FB-8024-F1D695FFCBC2}" type="presParOf" srcId="{B8D494BC-41E3-495B-8BD9-086BA0880442}" destId="{063827D1-B5AE-46E4-954F-EB1CAF5F98F3}" srcOrd="2" destOrd="0" presId="urn:microsoft.com/office/officeart/2005/8/layout/orgChart1"/>
    <dgm:cxn modelId="{0B8642C0-D70E-4966-A7D1-027B8A383D31}" type="presParOf" srcId="{B8D494BC-41E3-495B-8BD9-086BA0880442}" destId="{9CADF9CF-2701-4FF5-9699-EF8A8FBA37A5}" srcOrd="3" destOrd="0" presId="urn:microsoft.com/office/officeart/2005/8/layout/orgChart1"/>
    <dgm:cxn modelId="{D0C926F8-3342-4D6F-8BC6-E809EC5EBE7F}" type="presParOf" srcId="{9CADF9CF-2701-4FF5-9699-EF8A8FBA37A5}" destId="{6A7EDE1F-A612-435E-B84D-0CE0113FAD91}" srcOrd="0" destOrd="0" presId="urn:microsoft.com/office/officeart/2005/8/layout/orgChart1"/>
    <dgm:cxn modelId="{331E87A7-362F-4530-B800-4EA8A5B5CAA3}" type="presParOf" srcId="{6A7EDE1F-A612-435E-B84D-0CE0113FAD91}" destId="{90C9EF55-80C6-467C-A9D7-076125C801BA}" srcOrd="0" destOrd="0" presId="urn:microsoft.com/office/officeart/2005/8/layout/orgChart1"/>
    <dgm:cxn modelId="{44D58761-2514-483A-8C12-218FE7EC846B}" type="presParOf" srcId="{6A7EDE1F-A612-435E-B84D-0CE0113FAD91}" destId="{2EED4655-92EE-41C1-9D79-1F698056592E}" srcOrd="1" destOrd="0" presId="urn:microsoft.com/office/officeart/2005/8/layout/orgChart1"/>
    <dgm:cxn modelId="{681B15A1-8086-481C-A302-7351730797FC}" type="presParOf" srcId="{9CADF9CF-2701-4FF5-9699-EF8A8FBA37A5}" destId="{A530DB78-4AA6-409B-96DC-4BA535AB2E2F}" srcOrd="1" destOrd="0" presId="urn:microsoft.com/office/officeart/2005/8/layout/orgChart1"/>
    <dgm:cxn modelId="{65007ECF-520E-4869-A305-857E3930EA8A}" type="presParOf" srcId="{A530DB78-4AA6-409B-96DC-4BA535AB2E2F}" destId="{5D73F09F-CCD9-4409-B12D-98EC45417028}" srcOrd="0" destOrd="0" presId="urn:microsoft.com/office/officeart/2005/8/layout/orgChart1"/>
    <dgm:cxn modelId="{91834570-7EB1-470D-8FF8-5F97B905B5A3}" type="presParOf" srcId="{A530DB78-4AA6-409B-96DC-4BA535AB2E2F}" destId="{BEE6BBAB-0A57-4509-A840-109A0FAAA7EC}" srcOrd="1" destOrd="0" presId="urn:microsoft.com/office/officeart/2005/8/layout/orgChart1"/>
    <dgm:cxn modelId="{5FAEC57E-A7BB-40D1-A334-6C89DA0D6571}" type="presParOf" srcId="{BEE6BBAB-0A57-4509-A840-109A0FAAA7EC}" destId="{4A0ADAB5-D139-4744-A925-B5A3DFA65CC2}" srcOrd="0" destOrd="0" presId="urn:microsoft.com/office/officeart/2005/8/layout/orgChart1"/>
    <dgm:cxn modelId="{924A771D-E3F3-43AD-9D3E-CC2079ACD515}" type="presParOf" srcId="{4A0ADAB5-D139-4744-A925-B5A3DFA65CC2}" destId="{03E45A5D-D27C-4F9B-815B-E540D6D6AF63}" srcOrd="0" destOrd="0" presId="urn:microsoft.com/office/officeart/2005/8/layout/orgChart1"/>
    <dgm:cxn modelId="{8015CD54-F42E-49EF-BE17-889E249164CC}" type="presParOf" srcId="{4A0ADAB5-D139-4744-A925-B5A3DFA65CC2}" destId="{C9647922-8AE6-47D4-A5CF-6F281658BCA2}" srcOrd="1" destOrd="0" presId="urn:microsoft.com/office/officeart/2005/8/layout/orgChart1"/>
    <dgm:cxn modelId="{B31863DE-1EC2-48B4-877A-6005D8DCAAEC}" type="presParOf" srcId="{BEE6BBAB-0A57-4509-A840-109A0FAAA7EC}" destId="{A925B2D9-F98B-4492-994D-C44CA521E014}" srcOrd="1" destOrd="0" presId="urn:microsoft.com/office/officeart/2005/8/layout/orgChart1"/>
    <dgm:cxn modelId="{4F217CFB-8ADB-4CE4-94AA-C962BE59A4D3}" type="presParOf" srcId="{BEE6BBAB-0A57-4509-A840-109A0FAAA7EC}" destId="{76DFB8F2-583C-4B3B-B862-C0571C5231D8}" srcOrd="2" destOrd="0" presId="urn:microsoft.com/office/officeart/2005/8/layout/orgChart1"/>
    <dgm:cxn modelId="{B7501829-4C69-4F26-A840-D0866AA40526}" type="presParOf" srcId="{9CADF9CF-2701-4FF5-9699-EF8A8FBA37A5}" destId="{F92AC539-F6E9-4F40-A9E2-59732B3EDCFE}" srcOrd="2" destOrd="0" presId="urn:microsoft.com/office/officeart/2005/8/layout/orgChart1"/>
    <dgm:cxn modelId="{AFCBB5A0-7B0B-4086-BFFF-51ED4E09B0D4}" type="presParOf" srcId="{EFBB72CB-4F66-445B-BED5-F04C33D413CB}" destId="{8B39EE95-986A-4B44-9686-15EFB17BA654}" srcOrd="2" destOrd="0" presId="urn:microsoft.com/office/officeart/2005/8/layout/orgChart1"/>
    <dgm:cxn modelId="{9E160561-6399-4524-BFE2-CB02BD5ECB50}" type="presParOf" srcId="{0AA2C98F-5994-461C-B3FC-74AC00A5E09C}" destId="{A1FB1CD5-044E-4924-98FC-32FFC3514AE9}" srcOrd="2" destOrd="0" presId="urn:microsoft.com/office/officeart/2005/8/layout/orgChart1"/>
    <dgm:cxn modelId="{3C973EF1-3088-4C08-B0B6-50F7DAF64FE2}" type="presParOf" srcId="{C87198F7-D989-47AB-ACA4-5B558AC61A40}" destId="{B60C11E9-A2AA-4857-AABF-8609319533A5}" srcOrd="2" destOrd="0" presId="urn:microsoft.com/office/officeart/2005/8/layout/orgChart1"/>
    <dgm:cxn modelId="{E41B8E90-70DB-4B92-8548-1C6D9A9A0408}" type="presParOf" srcId="{9AEA24A6-7F69-4647-9F82-AC27B0E292DF}" destId="{14B6C0BE-1623-44C3-8B7B-4196030FEC41}" srcOrd="14" destOrd="0" presId="urn:microsoft.com/office/officeart/2005/8/layout/orgChart1"/>
    <dgm:cxn modelId="{B352F447-B498-4F7C-ABB0-9E9733BA91E6}" type="presParOf" srcId="{9AEA24A6-7F69-4647-9F82-AC27B0E292DF}" destId="{307140DB-8E08-4643-9F49-B87F5A27E3A3}" srcOrd="15" destOrd="0" presId="urn:microsoft.com/office/officeart/2005/8/layout/orgChart1"/>
    <dgm:cxn modelId="{94AE71E9-F5FA-40B2-A3DD-FF14C9AF6DB2}" type="presParOf" srcId="{307140DB-8E08-4643-9F49-B87F5A27E3A3}" destId="{BB2BBA6C-51FA-44AF-9564-3CD64E452720}" srcOrd="0" destOrd="0" presId="urn:microsoft.com/office/officeart/2005/8/layout/orgChart1"/>
    <dgm:cxn modelId="{0F27379F-C1D6-40F1-B7B7-30736B1C1E69}" type="presParOf" srcId="{BB2BBA6C-51FA-44AF-9564-3CD64E452720}" destId="{8EF01A3B-A431-4C77-AEB5-8D1A30E07250}" srcOrd="0" destOrd="0" presId="urn:microsoft.com/office/officeart/2005/8/layout/orgChart1"/>
    <dgm:cxn modelId="{B4646C9E-6E48-4922-BA36-07F94C42B48D}" type="presParOf" srcId="{BB2BBA6C-51FA-44AF-9564-3CD64E452720}" destId="{90EFB5A3-F659-4237-9EAF-6E83B81A11AF}" srcOrd="1" destOrd="0" presId="urn:microsoft.com/office/officeart/2005/8/layout/orgChart1"/>
    <dgm:cxn modelId="{49A42533-AE00-4F96-99FB-F5CF4B951012}" type="presParOf" srcId="{307140DB-8E08-4643-9F49-B87F5A27E3A3}" destId="{05826858-475E-447F-ADE5-3D8B0EF5135F}" srcOrd="1" destOrd="0" presId="urn:microsoft.com/office/officeart/2005/8/layout/orgChart1"/>
    <dgm:cxn modelId="{7E1E1DEA-B6FF-4C3B-B606-A6EF555C333E}" type="presParOf" srcId="{05826858-475E-447F-ADE5-3D8B0EF5135F}" destId="{1AF30B73-CA73-4F93-85B7-8BD392521480}" srcOrd="0" destOrd="0" presId="urn:microsoft.com/office/officeart/2005/8/layout/orgChart1"/>
    <dgm:cxn modelId="{266D0179-C84E-4349-AFB9-74CF830194AD}" type="presParOf" srcId="{05826858-475E-447F-ADE5-3D8B0EF5135F}" destId="{7F1A743E-B300-4AF2-A592-0C719ED3B1B2}" srcOrd="1" destOrd="0" presId="urn:microsoft.com/office/officeart/2005/8/layout/orgChart1"/>
    <dgm:cxn modelId="{A3D40123-5367-49F6-9AE7-A2D62C641CBD}" type="presParOf" srcId="{7F1A743E-B300-4AF2-A592-0C719ED3B1B2}" destId="{FBAEEB06-0833-4C13-8DAA-437CC98B992C}" srcOrd="0" destOrd="0" presId="urn:microsoft.com/office/officeart/2005/8/layout/orgChart1"/>
    <dgm:cxn modelId="{183B5792-7950-4852-94DE-DD7D4327DCB2}" type="presParOf" srcId="{FBAEEB06-0833-4C13-8DAA-437CC98B992C}" destId="{D24CD87A-5D87-4B49-8D7B-92311586F2FC}" srcOrd="0" destOrd="0" presId="urn:microsoft.com/office/officeart/2005/8/layout/orgChart1"/>
    <dgm:cxn modelId="{7F4F3B13-33EB-4C18-9A84-47ABCA6EF270}" type="presParOf" srcId="{FBAEEB06-0833-4C13-8DAA-437CC98B992C}" destId="{86C089D5-B741-4EE1-9C51-7C9FE983FBBE}" srcOrd="1" destOrd="0" presId="urn:microsoft.com/office/officeart/2005/8/layout/orgChart1"/>
    <dgm:cxn modelId="{0B1EF1F9-9362-44E5-B5ED-C87C79C3F760}" type="presParOf" srcId="{7F1A743E-B300-4AF2-A592-0C719ED3B1B2}" destId="{7D0AF381-6A89-4E48-99E6-071E44409D85}" srcOrd="1" destOrd="0" presId="urn:microsoft.com/office/officeart/2005/8/layout/orgChart1"/>
    <dgm:cxn modelId="{35D6DBC9-0F88-44A0-B9D8-31B2CE83BFFE}" type="presParOf" srcId="{7F1A743E-B300-4AF2-A592-0C719ED3B1B2}" destId="{856CF939-BE2B-4213-B198-9F9AB462597F}" srcOrd="2" destOrd="0" presId="urn:microsoft.com/office/officeart/2005/8/layout/orgChart1"/>
    <dgm:cxn modelId="{73A96790-7C3B-46E4-AA33-5CF9673AE222}" type="presParOf" srcId="{05826858-475E-447F-ADE5-3D8B0EF5135F}" destId="{C747E709-00F4-4AFF-9CD3-6680C64ABA53}" srcOrd="2" destOrd="0" presId="urn:microsoft.com/office/officeart/2005/8/layout/orgChart1"/>
    <dgm:cxn modelId="{573B21B4-B473-49C1-B09A-94E2E9EB78D6}" type="presParOf" srcId="{05826858-475E-447F-ADE5-3D8B0EF5135F}" destId="{2EF83FC0-30B3-4761-A871-9F9B82D4BBC1}" srcOrd="3" destOrd="0" presId="urn:microsoft.com/office/officeart/2005/8/layout/orgChart1"/>
    <dgm:cxn modelId="{AC20C752-741A-4EBF-A5B2-3A87EC66CE44}" type="presParOf" srcId="{2EF83FC0-30B3-4761-A871-9F9B82D4BBC1}" destId="{B1571997-EC75-420E-B533-1C16BCDEADE6}" srcOrd="0" destOrd="0" presId="urn:microsoft.com/office/officeart/2005/8/layout/orgChart1"/>
    <dgm:cxn modelId="{941F60AE-ABD9-47AD-9EFF-E366A1138A8F}" type="presParOf" srcId="{B1571997-EC75-420E-B533-1C16BCDEADE6}" destId="{B116342C-6076-46F3-A854-98198459DB14}" srcOrd="0" destOrd="0" presId="urn:microsoft.com/office/officeart/2005/8/layout/orgChart1"/>
    <dgm:cxn modelId="{45B3CE57-8971-49EF-840F-C081C2282CC1}" type="presParOf" srcId="{B1571997-EC75-420E-B533-1C16BCDEADE6}" destId="{9D3FC519-8C62-45B7-AAC7-BCDAFE5EAEEF}" srcOrd="1" destOrd="0" presId="urn:microsoft.com/office/officeart/2005/8/layout/orgChart1"/>
    <dgm:cxn modelId="{57C10350-D93D-4B39-AD92-A5D2C4EF1054}" type="presParOf" srcId="{2EF83FC0-30B3-4761-A871-9F9B82D4BBC1}" destId="{BE500C81-C8F0-47EC-9958-4645C273A035}" srcOrd="1" destOrd="0" presId="urn:microsoft.com/office/officeart/2005/8/layout/orgChart1"/>
    <dgm:cxn modelId="{CAA8AE2E-573D-4B8E-A231-9F81EB76799E}" type="presParOf" srcId="{2EF83FC0-30B3-4761-A871-9F9B82D4BBC1}" destId="{33FFEE56-D006-4AEA-903A-537057ACBF2E}" srcOrd="2" destOrd="0" presId="urn:microsoft.com/office/officeart/2005/8/layout/orgChart1"/>
    <dgm:cxn modelId="{E56951F3-1C91-46DA-9552-46404EB3277A}" type="presParOf" srcId="{307140DB-8E08-4643-9F49-B87F5A27E3A3}" destId="{FEBD6AD5-9E3F-41A4-B0CD-E545CBA2764C}" srcOrd="2" destOrd="0" presId="urn:microsoft.com/office/officeart/2005/8/layout/orgChart1"/>
    <dgm:cxn modelId="{47A2C48D-5974-411A-8695-0B97DEFDDDD1}" type="presParOf" srcId="{42CF6E43-02D4-4317-9F49-7BDB130CBCD0}" destId="{91812387-B001-4F39-A360-31F90E6D83EE}" srcOrd="2" destOrd="0" presId="urn:microsoft.com/office/officeart/2005/8/layout/orgChart1"/>
    <dgm:cxn modelId="{52F4B086-1EFE-4CDB-BF8D-2785326F417F}" type="presParOf" srcId="{66049BDC-6D0A-4626-99D5-4D7B4A2643E0}" destId="{B3232CBB-C01D-48F6-8503-5F6F7AE95018}" srcOrd="6" destOrd="0" presId="urn:microsoft.com/office/officeart/2005/8/layout/orgChart1"/>
    <dgm:cxn modelId="{56914833-9D17-402D-AF5E-153CDE9D4001}" type="presParOf" srcId="{66049BDC-6D0A-4626-99D5-4D7B4A2643E0}" destId="{4D1D9E09-146F-4376-AFF4-E71DBFDDC772}" srcOrd="7" destOrd="0" presId="urn:microsoft.com/office/officeart/2005/8/layout/orgChart1"/>
    <dgm:cxn modelId="{B700E029-46E6-4C91-B891-C5C98BD161C8}" type="presParOf" srcId="{4D1D9E09-146F-4376-AFF4-E71DBFDDC772}" destId="{9CEEE457-CD41-4D79-B415-A3BE9F9E338E}" srcOrd="0" destOrd="0" presId="urn:microsoft.com/office/officeart/2005/8/layout/orgChart1"/>
    <dgm:cxn modelId="{A8033C13-A06A-48D8-91B6-6872E515244B}" type="presParOf" srcId="{9CEEE457-CD41-4D79-B415-A3BE9F9E338E}" destId="{23C3F5E8-BC37-4D41-A211-27E7E7A722EF}" srcOrd="0" destOrd="0" presId="urn:microsoft.com/office/officeart/2005/8/layout/orgChart1"/>
    <dgm:cxn modelId="{27A80EBE-A3CD-40FF-B4B4-3A8F517DDC50}" type="presParOf" srcId="{9CEEE457-CD41-4D79-B415-A3BE9F9E338E}" destId="{7C40D9BE-FAF8-4789-AA30-0ECEBFD28B60}" srcOrd="1" destOrd="0" presId="urn:microsoft.com/office/officeart/2005/8/layout/orgChart1"/>
    <dgm:cxn modelId="{BE41F592-3F6E-4CF0-963D-F929CB2F1153}" type="presParOf" srcId="{4D1D9E09-146F-4376-AFF4-E71DBFDDC772}" destId="{3E580EF6-1A4D-42C4-8878-FF6C8BE88CE1}" srcOrd="1" destOrd="0" presId="urn:microsoft.com/office/officeart/2005/8/layout/orgChart1"/>
    <dgm:cxn modelId="{B2A2E677-37C5-4C2C-A671-519CAF93EFC0}" type="presParOf" srcId="{4D1D9E09-146F-4376-AFF4-E71DBFDDC772}" destId="{07730B6B-E005-4C11-850B-A5298B08AFC7}" srcOrd="2" destOrd="0" presId="urn:microsoft.com/office/officeart/2005/8/layout/orgChart1"/>
    <dgm:cxn modelId="{29EB078A-06ED-432F-91E1-23A340E25DBB}" type="presParOf" srcId="{F3322177-2CBA-4873-A1F0-D5FAB48C8F16}" destId="{FF6210FF-D172-4BB7-AA63-2DBC89FFFB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232CBB-C01D-48F6-8503-5F6F7AE95018}">
      <dsp:nvSpPr>
        <dsp:cNvPr id="0" name=""/>
        <dsp:cNvSpPr/>
      </dsp:nvSpPr>
      <dsp:spPr>
        <a:xfrm>
          <a:off x="3623868" y="637869"/>
          <a:ext cx="1015068" cy="11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22"/>
              </a:lnTo>
              <a:lnTo>
                <a:pt x="1015068" y="58722"/>
              </a:lnTo>
              <a:lnTo>
                <a:pt x="1015068" y="117445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7E709-00F4-4AFF-9CD3-6680C64ABA53}">
      <dsp:nvSpPr>
        <dsp:cNvPr id="0" name=""/>
        <dsp:cNvSpPr/>
      </dsp:nvSpPr>
      <dsp:spPr>
        <a:xfrm>
          <a:off x="7375173" y="1432028"/>
          <a:ext cx="91440" cy="7268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6864"/>
              </a:lnTo>
              <a:lnTo>
                <a:pt x="129609" y="72686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30B73-CA73-4F93-85B7-8BD392521480}">
      <dsp:nvSpPr>
        <dsp:cNvPr id="0" name=""/>
        <dsp:cNvSpPr/>
      </dsp:nvSpPr>
      <dsp:spPr>
        <a:xfrm>
          <a:off x="7375173" y="1432028"/>
          <a:ext cx="91440" cy="2935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3524"/>
              </a:lnTo>
              <a:lnTo>
                <a:pt x="129609" y="29352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B6C0BE-1623-44C3-8B7B-4196030FEC41}">
      <dsp:nvSpPr>
        <dsp:cNvPr id="0" name=""/>
        <dsp:cNvSpPr/>
      </dsp:nvSpPr>
      <dsp:spPr>
        <a:xfrm>
          <a:off x="3962225" y="1034948"/>
          <a:ext cx="3682374" cy="11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22"/>
              </a:lnTo>
              <a:lnTo>
                <a:pt x="3682374" y="58722"/>
              </a:lnTo>
              <a:lnTo>
                <a:pt x="3682374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73F09F-CCD9-4409-B12D-98EC45417028}">
      <dsp:nvSpPr>
        <dsp:cNvPr id="0" name=""/>
        <dsp:cNvSpPr/>
      </dsp:nvSpPr>
      <dsp:spPr>
        <a:xfrm>
          <a:off x="7196999" y="3102084"/>
          <a:ext cx="91440" cy="2838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875"/>
              </a:lnTo>
              <a:lnTo>
                <a:pt x="129609" y="28387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3827D1-B5AE-46E4-954F-EB1CAF5F98F3}">
      <dsp:nvSpPr>
        <dsp:cNvPr id="0" name=""/>
        <dsp:cNvSpPr/>
      </dsp:nvSpPr>
      <dsp:spPr>
        <a:xfrm>
          <a:off x="7128069" y="2651780"/>
          <a:ext cx="338356" cy="11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22"/>
              </a:lnTo>
              <a:lnTo>
                <a:pt x="338356" y="58722"/>
              </a:lnTo>
              <a:lnTo>
                <a:pt x="338356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5973E7-5F8E-4473-947A-7C7CD5507FBF}">
      <dsp:nvSpPr>
        <dsp:cNvPr id="0" name=""/>
        <dsp:cNvSpPr/>
      </dsp:nvSpPr>
      <dsp:spPr>
        <a:xfrm>
          <a:off x="6520286" y="3048859"/>
          <a:ext cx="91440" cy="6543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4341"/>
              </a:lnTo>
              <a:lnTo>
                <a:pt x="129609" y="654341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A23AF-D13F-47B5-B250-158B2F040DAF}">
      <dsp:nvSpPr>
        <dsp:cNvPr id="0" name=""/>
        <dsp:cNvSpPr/>
      </dsp:nvSpPr>
      <dsp:spPr>
        <a:xfrm>
          <a:off x="6520286" y="3048859"/>
          <a:ext cx="91440" cy="257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262"/>
              </a:lnTo>
              <a:lnTo>
                <a:pt x="129609" y="25726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E6AE1-8382-4614-AC44-12495633523E}">
      <dsp:nvSpPr>
        <dsp:cNvPr id="0" name=""/>
        <dsp:cNvSpPr/>
      </dsp:nvSpPr>
      <dsp:spPr>
        <a:xfrm>
          <a:off x="6789713" y="2651780"/>
          <a:ext cx="338356" cy="117445"/>
        </a:xfrm>
        <a:custGeom>
          <a:avLst/>
          <a:gdLst/>
          <a:ahLst/>
          <a:cxnLst/>
          <a:rect l="0" t="0" r="0" b="0"/>
          <a:pathLst>
            <a:path>
              <a:moveTo>
                <a:pt x="338356" y="0"/>
              </a:moveTo>
              <a:lnTo>
                <a:pt x="338356" y="58722"/>
              </a:lnTo>
              <a:lnTo>
                <a:pt x="0" y="58722"/>
              </a:lnTo>
              <a:lnTo>
                <a:pt x="0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45D75-BBB4-4525-9A28-978D6D089C30}">
      <dsp:nvSpPr>
        <dsp:cNvPr id="0" name=""/>
        <dsp:cNvSpPr/>
      </dsp:nvSpPr>
      <dsp:spPr>
        <a:xfrm>
          <a:off x="6540444" y="1829107"/>
          <a:ext cx="587625" cy="11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22"/>
              </a:lnTo>
              <a:lnTo>
                <a:pt x="587625" y="58722"/>
              </a:lnTo>
              <a:lnTo>
                <a:pt x="587625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36382C-0862-4E86-8FDD-4FBCA687862B}">
      <dsp:nvSpPr>
        <dsp:cNvPr id="0" name=""/>
        <dsp:cNvSpPr/>
      </dsp:nvSpPr>
      <dsp:spPr>
        <a:xfrm>
          <a:off x="5722996" y="2232601"/>
          <a:ext cx="91440" cy="7604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0462"/>
              </a:lnTo>
              <a:lnTo>
                <a:pt x="110371" y="76046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BDF3E-A3E5-4D99-83EC-05E650410AE9}">
      <dsp:nvSpPr>
        <dsp:cNvPr id="0" name=""/>
        <dsp:cNvSpPr/>
      </dsp:nvSpPr>
      <dsp:spPr>
        <a:xfrm>
          <a:off x="5992422" y="1829107"/>
          <a:ext cx="548021" cy="123860"/>
        </a:xfrm>
        <a:custGeom>
          <a:avLst/>
          <a:gdLst/>
          <a:ahLst/>
          <a:cxnLst/>
          <a:rect l="0" t="0" r="0" b="0"/>
          <a:pathLst>
            <a:path>
              <a:moveTo>
                <a:pt x="548021" y="0"/>
              </a:moveTo>
              <a:lnTo>
                <a:pt x="548021" y="65137"/>
              </a:lnTo>
              <a:lnTo>
                <a:pt x="0" y="65137"/>
              </a:lnTo>
              <a:lnTo>
                <a:pt x="0" y="12386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661E92-438E-418D-B3B4-F17A71583E12}">
      <dsp:nvSpPr>
        <dsp:cNvPr id="0" name=""/>
        <dsp:cNvSpPr/>
      </dsp:nvSpPr>
      <dsp:spPr>
        <a:xfrm>
          <a:off x="6494724" y="1432028"/>
          <a:ext cx="91440" cy="1174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AD2A1-28A6-47CE-847B-261398D08E00}">
      <dsp:nvSpPr>
        <dsp:cNvPr id="0" name=""/>
        <dsp:cNvSpPr/>
      </dsp:nvSpPr>
      <dsp:spPr>
        <a:xfrm>
          <a:off x="3962225" y="1034948"/>
          <a:ext cx="2578218" cy="11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22"/>
              </a:lnTo>
              <a:lnTo>
                <a:pt x="2578218" y="58722"/>
              </a:lnTo>
              <a:lnTo>
                <a:pt x="2578218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722CA-3816-4D78-9604-13BF4BE679C1}">
      <dsp:nvSpPr>
        <dsp:cNvPr id="0" name=""/>
        <dsp:cNvSpPr/>
      </dsp:nvSpPr>
      <dsp:spPr>
        <a:xfrm>
          <a:off x="4887228" y="1829107"/>
          <a:ext cx="91440" cy="39351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5139"/>
              </a:lnTo>
              <a:lnTo>
                <a:pt x="129609" y="393513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F8B324-AAA6-4022-9543-4684198697AC}">
      <dsp:nvSpPr>
        <dsp:cNvPr id="0" name=""/>
        <dsp:cNvSpPr/>
      </dsp:nvSpPr>
      <dsp:spPr>
        <a:xfrm>
          <a:off x="4887228" y="1829107"/>
          <a:ext cx="91440" cy="31961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6176"/>
              </a:lnTo>
              <a:lnTo>
                <a:pt x="129609" y="3196176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C7CD2D-833B-4D9D-85C6-AF0B1AA658CC}">
      <dsp:nvSpPr>
        <dsp:cNvPr id="0" name=""/>
        <dsp:cNvSpPr/>
      </dsp:nvSpPr>
      <dsp:spPr>
        <a:xfrm>
          <a:off x="4887228" y="1829107"/>
          <a:ext cx="91440" cy="17357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35742"/>
              </a:lnTo>
              <a:lnTo>
                <a:pt x="129609" y="173574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DAF0B-0032-445A-87CE-E8A082E40CB4}">
      <dsp:nvSpPr>
        <dsp:cNvPr id="0" name=""/>
        <dsp:cNvSpPr/>
      </dsp:nvSpPr>
      <dsp:spPr>
        <a:xfrm>
          <a:off x="4887228" y="1829107"/>
          <a:ext cx="91440" cy="3726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691"/>
              </a:lnTo>
              <a:lnTo>
                <a:pt x="129609" y="372691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8EEDFA-0B1B-4189-854C-0F6B82AEFAB8}">
      <dsp:nvSpPr>
        <dsp:cNvPr id="0" name=""/>
        <dsp:cNvSpPr/>
      </dsp:nvSpPr>
      <dsp:spPr>
        <a:xfrm>
          <a:off x="5110934" y="1432028"/>
          <a:ext cx="91440" cy="1174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C5AD2-28AE-426E-87C8-7ABCA8CA3DFA}">
      <dsp:nvSpPr>
        <dsp:cNvPr id="0" name=""/>
        <dsp:cNvSpPr/>
      </dsp:nvSpPr>
      <dsp:spPr>
        <a:xfrm>
          <a:off x="3962225" y="1034948"/>
          <a:ext cx="1194429" cy="11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22"/>
              </a:lnTo>
              <a:lnTo>
                <a:pt x="1194429" y="58722"/>
              </a:lnTo>
              <a:lnTo>
                <a:pt x="1194429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10AE6A-932C-4D67-B1D6-72B0E9BB522E}">
      <dsp:nvSpPr>
        <dsp:cNvPr id="0" name=""/>
        <dsp:cNvSpPr/>
      </dsp:nvSpPr>
      <dsp:spPr>
        <a:xfrm>
          <a:off x="4210515" y="2226186"/>
          <a:ext cx="91440" cy="8537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53720"/>
              </a:lnTo>
              <a:lnTo>
                <a:pt x="129609" y="85372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722C7-5F39-4478-A7CB-9B1C3D43D633}">
      <dsp:nvSpPr>
        <dsp:cNvPr id="0" name=""/>
        <dsp:cNvSpPr/>
      </dsp:nvSpPr>
      <dsp:spPr>
        <a:xfrm>
          <a:off x="4210515" y="2226186"/>
          <a:ext cx="91440" cy="3569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951"/>
              </a:lnTo>
              <a:lnTo>
                <a:pt x="129609" y="356951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60269-0105-4635-8FED-0FBB069D0CC0}">
      <dsp:nvSpPr>
        <dsp:cNvPr id="0" name=""/>
        <dsp:cNvSpPr/>
      </dsp:nvSpPr>
      <dsp:spPr>
        <a:xfrm>
          <a:off x="3464873" y="1829107"/>
          <a:ext cx="1015068" cy="11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22"/>
              </a:lnTo>
              <a:lnTo>
                <a:pt x="1015068" y="58722"/>
              </a:lnTo>
              <a:lnTo>
                <a:pt x="1015068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008AA-036D-47F3-B2C8-6816FB8604DF}">
      <dsp:nvSpPr>
        <dsp:cNvPr id="0" name=""/>
        <dsp:cNvSpPr/>
      </dsp:nvSpPr>
      <dsp:spPr>
        <a:xfrm>
          <a:off x="3533803" y="2226186"/>
          <a:ext cx="91440" cy="1472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72634"/>
              </a:lnTo>
              <a:lnTo>
                <a:pt x="129609" y="147263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757D3-88F5-44FC-A61D-B6FD72835E80}">
      <dsp:nvSpPr>
        <dsp:cNvPr id="0" name=""/>
        <dsp:cNvSpPr/>
      </dsp:nvSpPr>
      <dsp:spPr>
        <a:xfrm>
          <a:off x="3533803" y="2226186"/>
          <a:ext cx="91440" cy="7918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91810"/>
              </a:lnTo>
              <a:lnTo>
                <a:pt x="129609" y="79181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74650-3043-4264-AB7C-07B7F629B293}">
      <dsp:nvSpPr>
        <dsp:cNvPr id="0" name=""/>
        <dsp:cNvSpPr/>
      </dsp:nvSpPr>
      <dsp:spPr>
        <a:xfrm>
          <a:off x="3533803" y="2226186"/>
          <a:ext cx="91440" cy="257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262"/>
              </a:lnTo>
              <a:lnTo>
                <a:pt x="129609" y="25726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A7E993-4762-400B-9184-2A77109B0F06}">
      <dsp:nvSpPr>
        <dsp:cNvPr id="0" name=""/>
        <dsp:cNvSpPr/>
      </dsp:nvSpPr>
      <dsp:spPr>
        <a:xfrm>
          <a:off x="3464873" y="1829107"/>
          <a:ext cx="338356" cy="11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22"/>
              </a:lnTo>
              <a:lnTo>
                <a:pt x="338356" y="58722"/>
              </a:lnTo>
              <a:lnTo>
                <a:pt x="338356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B04E69-B2ED-4FBE-A6E1-E9179676C74F}">
      <dsp:nvSpPr>
        <dsp:cNvPr id="0" name=""/>
        <dsp:cNvSpPr/>
      </dsp:nvSpPr>
      <dsp:spPr>
        <a:xfrm>
          <a:off x="2857090" y="2226186"/>
          <a:ext cx="91440" cy="4201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0168"/>
              </a:lnTo>
              <a:lnTo>
                <a:pt x="129609" y="42016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9FFEE-F3DA-41A9-AC63-23944FAD0C19}">
      <dsp:nvSpPr>
        <dsp:cNvPr id="0" name=""/>
        <dsp:cNvSpPr/>
      </dsp:nvSpPr>
      <dsp:spPr>
        <a:xfrm>
          <a:off x="3126517" y="1829107"/>
          <a:ext cx="338356" cy="117445"/>
        </a:xfrm>
        <a:custGeom>
          <a:avLst/>
          <a:gdLst/>
          <a:ahLst/>
          <a:cxnLst/>
          <a:rect l="0" t="0" r="0" b="0"/>
          <a:pathLst>
            <a:path>
              <a:moveTo>
                <a:pt x="338356" y="0"/>
              </a:moveTo>
              <a:lnTo>
                <a:pt x="338356" y="58722"/>
              </a:lnTo>
              <a:lnTo>
                <a:pt x="0" y="58722"/>
              </a:lnTo>
              <a:lnTo>
                <a:pt x="0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5D5831-1AEC-4C7A-906D-E77AB5144520}">
      <dsp:nvSpPr>
        <dsp:cNvPr id="0" name=""/>
        <dsp:cNvSpPr/>
      </dsp:nvSpPr>
      <dsp:spPr>
        <a:xfrm>
          <a:off x="2180378" y="2226186"/>
          <a:ext cx="91440" cy="4973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7371"/>
              </a:lnTo>
              <a:lnTo>
                <a:pt x="129609" y="497371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E595B5-8527-4787-BD20-ED43EE6BE7C9}">
      <dsp:nvSpPr>
        <dsp:cNvPr id="0" name=""/>
        <dsp:cNvSpPr/>
      </dsp:nvSpPr>
      <dsp:spPr>
        <a:xfrm>
          <a:off x="2449804" y="1829107"/>
          <a:ext cx="1015068" cy="117445"/>
        </a:xfrm>
        <a:custGeom>
          <a:avLst/>
          <a:gdLst/>
          <a:ahLst/>
          <a:cxnLst/>
          <a:rect l="0" t="0" r="0" b="0"/>
          <a:pathLst>
            <a:path>
              <a:moveTo>
                <a:pt x="1015068" y="0"/>
              </a:moveTo>
              <a:lnTo>
                <a:pt x="1015068" y="58722"/>
              </a:lnTo>
              <a:lnTo>
                <a:pt x="0" y="58722"/>
              </a:lnTo>
              <a:lnTo>
                <a:pt x="0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458C31-03A6-4121-8CA4-C279A366FDEA}">
      <dsp:nvSpPr>
        <dsp:cNvPr id="0" name=""/>
        <dsp:cNvSpPr/>
      </dsp:nvSpPr>
      <dsp:spPr>
        <a:xfrm>
          <a:off x="3419153" y="1432028"/>
          <a:ext cx="91440" cy="1174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A3C15-2D5D-4739-9BAB-1D4D19C704FC}">
      <dsp:nvSpPr>
        <dsp:cNvPr id="0" name=""/>
        <dsp:cNvSpPr/>
      </dsp:nvSpPr>
      <dsp:spPr>
        <a:xfrm>
          <a:off x="3464873" y="1034948"/>
          <a:ext cx="497351" cy="117445"/>
        </a:xfrm>
        <a:custGeom>
          <a:avLst/>
          <a:gdLst/>
          <a:ahLst/>
          <a:cxnLst/>
          <a:rect l="0" t="0" r="0" b="0"/>
          <a:pathLst>
            <a:path>
              <a:moveTo>
                <a:pt x="497351" y="0"/>
              </a:moveTo>
              <a:lnTo>
                <a:pt x="497351" y="58722"/>
              </a:lnTo>
              <a:lnTo>
                <a:pt x="0" y="58722"/>
              </a:lnTo>
              <a:lnTo>
                <a:pt x="0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3D01F7-BEFA-4F15-9AE4-35FB6E796960}">
      <dsp:nvSpPr>
        <dsp:cNvPr id="0" name=""/>
        <dsp:cNvSpPr/>
      </dsp:nvSpPr>
      <dsp:spPr>
        <a:xfrm>
          <a:off x="2309988" y="1034948"/>
          <a:ext cx="1652237" cy="117445"/>
        </a:xfrm>
        <a:custGeom>
          <a:avLst/>
          <a:gdLst/>
          <a:ahLst/>
          <a:cxnLst/>
          <a:rect l="0" t="0" r="0" b="0"/>
          <a:pathLst>
            <a:path>
              <a:moveTo>
                <a:pt x="1652237" y="0"/>
              </a:moveTo>
              <a:lnTo>
                <a:pt x="1652237" y="58722"/>
              </a:lnTo>
              <a:lnTo>
                <a:pt x="0" y="58722"/>
              </a:lnTo>
              <a:lnTo>
                <a:pt x="0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0ED1C-7958-4F15-AE15-3FC38CA86DCA}">
      <dsp:nvSpPr>
        <dsp:cNvPr id="0" name=""/>
        <dsp:cNvSpPr/>
      </dsp:nvSpPr>
      <dsp:spPr>
        <a:xfrm>
          <a:off x="1363848" y="1432028"/>
          <a:ext cx="91440" cy="6938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3869"/>
              </a:lnTo>
              <a:lnTo>
                <a:pt x="129609" y="69386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0FB219-F741-46CC-95AB-72763544AC2C}">
      <dsp:nvSpPr>
        <dsp:cNvPr id="0" name=""/>
        <dsp:cNvSpPr/>
      </dsp:nvSpPr>
      <dsp:spPr>
        <a:xfrm>
          <a:off x="1363848" y="1432028"/>
          <a:ext cx="91440" cy="257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262"/>
              </a:lnTo>
              <a:lnTo>
                <a:pt x="129609" y="25726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12C1C9-73C3-4DEA-98D8-BABEE4DCACD0}">
      <dsp:nvSpPr>
        <dsp:cNvPr id="0" name=""/>
        <dsp:cNvSpPr/>
      </dsp:nvSpPr>
      <dsp:spPr>
        <a:xfrm>
          <a:off x="1633275" y="1034948"/>
          <a:ext cx="2328949" cy="117445"/>
        </a:xfrm>
        <a:custGeom>
          <a:avLst/>
          <a:gdLst/>
          <a:ahLst/>
          <a:cxnLst/>
          <a:rect l="0" t="0" r="0" b="0"/>
          <a:pathLst>
            <a:path>
              <a:moveTo>
                <a:pt x="2328949" y="0"/>
              </a:moveTo>
              <a:lnTo>
                <a:pt x="2328949" y="58722"/>
              </a:lnTo>
              <a:lnTo>
                <a:pt x="0" y="58722"/>
              </a:lnTo>
              <a:lnTo>
                <a:pt x="0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6EBA9E-C68C-4F91-A765-E7B2998FDAFD}">
      <dsp:nvSpPr>
        <dsp:cNvPr id="0" name=""/>
        <dsp:cNvSpPr/>
      </dsp:nvSpPr>
      <dsp:spPr>
        <a:xfrm>
          <a:off x="687136" y="1432028"/>
          <a:ext cx="91440" cy="3800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0078"/>
              </a:lnTo>
              <a:lnTo>
                <a:pt x="129609" y="38007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0B41A-FB5F-4B97-81B8-D8B1BDA7969B}">
      <dsp:nvSpPr>
        <dsp:cNvPr id="0" name=""/>
        <dsp:cNvSpPr/>
      </dsp:nvSpPr>
      <dsp:spPr>
        <a:xfrm>
          <a:off x="956563" y="1034948"/>
          <a:ext cx="3005662" cy="117445"/>
        </a:xfrm>
        <a:custGeom>
          <a:avLst/>
          <a:gdLst/>
          <a:ahLst/>
          <a:cxnLst/>
          <a:rect l="0" t="0" r="0" b="0"/>
          <a:pathLst>
            <a:path>
              <a:moveTo>
                <a:pt x="3005662" y="0"/>
              </a:moveTo>
              <a:lnTo>
                <a:pt x="3005662" y="58722"/>
              </a:lnTo>
              <a:lnTo>
                <a:pt x="0" y="58722"/>
              </a:lnTo>
              <a:lnTo>
                <a:pt x="0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FEFA4C-6E47-435E-BF03-DDA238C41175}">
      <dsp:nvSpPr>
        <dsp:cNvPr id="0" name=""/>
        <dsp:cNvSpPr/>
      </dsp:nvSpPr>
      <dsp:spPr>
        <a:xfrm>
          <a:off x="10423" y="1432028"/>
          <a:ext cx="91440" cy="15352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5206"/>
              </a:lnTo>
              <a:lnTo>
                <a:pt x="129609" y="1535206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EE25F-ED8F-4125-B9AC-A3D590234C49}">
      <dsp:nvSpPr>
        <dsp:cNvPr id="0" name=""/>
        <dsp:cNvSpPr/>
      </dsp:nvSpPr>
      <dsp:spPr>
        <a:xfrm>
          <a:off x="10423" y="1432028"/>
          <a:ext cx="91440" cy="10201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0149"/>
              </a:lnTo>
              <a:lnTo>
                <a:pt x="129609" y="102014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80CE2-C254-4CF9-A58C-6859D7B8CE29}">
      <dsp:nvSpPr>
        <dsp:cNvPr id="0" name=""/>
        <dsp:cNvSpPr/>
      </dsp:nvSpPr>
      <dsp:spPr>
        <a:xfrm>
          <a:off x="10423" y="1432028"/>
          <a:ext cx="91440" cy="4401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0166"/>
              </a:lnTo>
              <a:lnTo>
                <a:pt x="129609" y="440166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C0C61-DFE6-48CD-8910-A43E83ECD154}">
      <dsp:nvSpPr>
        <dsp:cNvPr id="0" name=""/>
        <dsp:cNvSpPr/>
      </dsp:nvSpPr>
      <dsp:spPr>
        <a:xfrm>
          <a:off x="279850" y="1034948"/>
          <a:ext cx="3682374" cy="117445"/>
        </a:xfrm>
        <a:custGeom>
          <a:avLst/>
          <a:gdLst/>
          <a:ahLst/>
          <a:cxnLst/>
          <a:rect l="0" t="0" r="0" b="0"/>
          <a:pathLst>
            <a:path>
              <a:moveTo>
                <a:pt x="3682374" y="0"/>
              </a:moveTo>
              <a:lnTo>
                <a:pt x="3682374" y="58722"/>
              </a:lnTo>
              <a:lnTo>
                <a:pt x="0" y="58722"/>
              </a:lnTo>
              <a:lnTo>
                <a:pt x="0" y="11744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A188B-8F76-4CA8-8E80-C15C75E7E5CC}">
      <dsp:nvSpPr>
        <dsp:cNvPr id="0" name=""/>
        <dsp:cNvSpPr/>
      </dsp:nvSpPr>
      <dsp:spPr>
        <a:xfrm>
          <a:off x="3623868" y="637869"/>
          <a:ext cx="338356" cy="11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22"/>
              </a:lnTo>
              <a:lnTo>
                <a:pt x="338356" y="58722"/>
              </a:lnTo>
              <a:lnTo>
                <a:pt x="338356" y="117445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43650D-D50D-4AA7-86E0-AE9C0F577497}">
      <dsp:nvSpPr>
        <dsp:cNvPr id="0" name=""/>
        <dsp:cNvSpPr/>
      </dsp:nvSpPr>
      <dsp:spPr>
        <a:xfrm>
          <a:off x="3285512" y="637869"/>
          <a:ext cx="338356" cy="117445"/>
        </a:xfrm>
        <a:custGeom>
          <a:avLst/>
          <a:gdLst/>
          <a:ahLst/>
          <a:cxnLst/>
          <a:rect l="0" t="0" r="0" b="0"/>
          <a:pathLst>
            <a:path>
              <a:moveTo>
                <a:pt x="338356" y="0"/>
              </a:moveTo>
              <a:lnTo>
                <a:pt x="338356" y="58722"/>
              </a:lnTo>
              <a:lnTo>
                <a:pt x="0" y="58722"/>
              </a:lnTo>
              <a:lnTo>
                <a:pt x="0" y="117445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99D66-0DD0-4BAD-B03F-02B7CCAA5700}">
      <dsp:nvSpPr>
        <dsp:cNvPr id="0" name=""/>
        <dsp:cNvSpPr/>
      </dsp:nvSpPr>
      <dsp:spPr>
        <a:xfrm>
          <a:off x="2608800" y="637869"/>
          <a:ext cx="1015068" cy="117445"/>
        </a:xfrm>
        <a:custGeom>
          <a:avLst/>
          <a:gdLst/>
          <a:ahLst/>
          <a:cxnLst/>
          <a:rect l="0" t="0" r="0" b="0"/>
          <a:pathLst>
            <a:path>
              <a:moveTo>
                <a:pt x="1015068" y="0"/>
              </a:moveTo>
              <a:lnTo>
                <a:pt x="1015068" y="58722"/>
              </a:lnTo>
              <a:lnTo>
                <a:pt x="0" y="58722"/>
              </a:lnTo>
              <a:lnTo>
                <a:pt x="0" y="117445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F50853-0599-4B14-AFEB-E2CA51ABD1E2}">
      <dsp:nvSpPr>
        <dsp:cNvPr id="0" name=""/>
        <dsp:cNvSpPr/>
      </dsp:nvSpPr>
      <dsp:spPr>
        <a:xfrm>
          <a:off x="3344235" y="358236"/>
          <a:ext cx="559266" cy="27963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BOARD</a:t>
          </a:r>
          <a:endParaRPr lang="en-GB" sz="500" b="1" kern="1200" dirty="0"/>
        </a:p>
      </dsp:txBody>
      <dsp:txXfrm>
        <a:off x="3344235" y="358236"/>
        <a:ext cx="559266" cy="279633"/>
      </dsp:txXfrm>
    </dsp:sp>
    <dsp:sp modelId="{FDA1A49F-41D7-49FD-8051-2E3EE1A628B2}">
      <dsp:nvSpPr>
        <dsp:cNvPr id="0" name=""/>
        <dsp:cNvSpPr/>
      </dsp:nvSpPr>
      <dsp:spPr>
        <a:xfrm>
          <a:off x="2329166" y="755315"/>
          <a:ext cx="559266" cy="2796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Non Exec</a:t>
          </a:r>
          <a:br>
            <a:rPr lang="en-US" sz="500" kern="1200" dirty="0"/>
          </a:br>
          <a:r>
            <a:rPr lang="en-US" sz="500" kern="1200" dirty="0"/>
            <a:t>Debbie Gardner</a:t>
          </a:r>
          <a:endParaRPr lang="en-GB" sz="500" kern="1200" dirty="0"/>
        </a:p>
      </dsp:txBody>
      <dsp:txXfrm>
        <a:off x="2329166" y="755315"/>
        <a:ext cx="559266" cy="279633"/>
      </dsp:txXfrm>
    </dsp:sp>
    <dsp:sp modelId="{8EE4DB8C-AF4D-4BE3-A274-1630BA97126F}">
      <dsp:nvSpPr>
        <dsp:cNvPr id="0" name=""/>
        <dsp:cNvSpPr/>
      </dsp:nvSpPr>
      <dsp:spPr>
        <a:xfrm>
          <a:off x="3005879" y="755315"/>
          <a:ext cx="559266" cy="2796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Director</a:t>
          </a:r>
          <a:br>
            <a:rPr lang="en-US" sz="500" kern="1200" dirty="0"/>
          </a:br>
          <a:r>
            <a:rPr lang="en-US" sz="500" kern="1200" dirty="0"/>
            <a:t>Thomas Harley</a:t>
          </a:r>
          <a:endParaRPr lang="en-GB" sz="500" kern="1200" dirty="0"/>
        </a:p>
      </dsp:txBody>
      <dsp:txXfrm>
        <a:off x="3005879" y="755315"/>
        <a:ext cx="559266" cy="279633"/>
      </dsp:txXfrm>
    </dsp:sp>
    <dsp:sp modelId="{68C931E7-A7D3-4A44-9366-A6D87CFF7372}">
      <dsp:nvSpPr>
        <dsp:cNvPr id="0" name=""/>
        <dsp:cNvSpPr/>
      </dsp:nvSpPr>
      <dsp:spPr>
        <a:xfrm>
          <a:off x="3682591" y="755315"/>
          <a:ext cx="559266" cy="2796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MD</a:t>
          </a:r>
          <a:br>
            <a:rPr lang="en-US" sz="500" kern="1200" dirty="0"/>
          </a:br>
          <a:r>
            <a:rPr lang="en-US" sz="500" kern="1200" dirty="0"/>
            <a:t>Suzanne Tilling</a:t>
          </a:r>
        </a:p>
      </dsp:txBody>
      <dsp:txXfrm>
        <a:off x="3682591" y="755315"/>
        <a:ext cx="559266" cy="279633"/>
      </dsp:txXfrm>
    </dsp:sp>
    <dsp:sp modelId="{382E0169-88CE-488C-A170-586E364A098F}">
      <dsp:nvSpPr>
        <dsp:cNvPr id="0" name=""/>
        <dsp:cNvSpPr/>
      </dsp:nvSpPr>
      <dsp:spPr>
        <a:xfrm>
          <a:off x="217" y="1152394"/>
          <a:ext cx="559266" cy="27963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Apps Account Management Team</a:t>
          </a:r>
          <a:endParaRPr lang="en-US" sz="500" kern="1200" dirty="0"/>
        </a:p>
      </dsp:txBody>
      <dsp:txXfrm>
        <a:off x="217" y="1152394"/>
        <a:ext cx="559266" cy="279633"/>
      </dsp:txXfrm>
    </dsp:sp>
    <dsp:sp modelId="{5AD745AA-F68A-4DA9-AC51-66709F7705C5}">
      <dsp:nvSpPr>
        <dsp:cNvPr id="0" name=""/>
        <dsp:cNvSpPr/>
      </dsp:nvSpPr>
      <dsp:spPr>
        <a:xfrm>
          <a:off x="140033" y="1549474"/>
          <a:ext cx="559266" cy="64544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Apprentice Recruitment Manager (Safeguarding DSO &amp; HS Officer)</a:t>
          </a:r>
          <a:br>
            <a:rPr lang="en-US" sz="500" kern="1200" dirty="0"/>
          </a:br>
          <a:r>
            <a:rPr lang="en-US" sz="500" kern="1200" dirty="0"/>
            <a:t>Andrea Gregory</a:t>
          </a:r>
          <a:endParaRPr lang="en-GB" sz="500" kern="1200" dirty="0"/>
        </a:p>
      </dsp:txBody>
      <dsp:txXfrm>
        <a:off x="140033" y="1549474"/>
        <a:ext cx="559266" cy="645441"/>
      </dsp:txXfrm>
    </dsp:sp>
    <dsp:sp modelId="{3E09D2B6-3080-4A92-9990-F6785E794F7E}">
      <dsp:nvSpPr>
        <dsp:cNvPr id="0" name=""/>
        <dsp:cNvSpPr/>
      </dsp:nvSpPr>
      <dsp:spPr>
        <a:xfrm>
          <a:off x="140033" y="2312361"/>
          <a:ext cx="559266" cy="2796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Apprenticeships – Levy and SME  Account Manager</a:t>
          </a:r>
          <a:br>
            <a:rPr lang="en-US" sz="500" kern="1200" dirty="0"/>
          </a:br>
          <a:r>
            <a:rPr lang="en-US" sz="500" kern="1200" dirty="0"/>
            <a:t>Vacant</a:t>
          </a:r>
          <a:endParaRPr lang="en-GB" sz="500" kern="1200" dirty="0"/>
        </a:p>
      </dsp:txBody>
      <dsp:txXfrm>
        <a:off x="140033" y="2312361"/>
        <a:ext cx="559266" cy="279633"/>
      </dsp:txXfrm>
    </dsp:sp>
    <dsp:sp modelId="{FAA138FA-69B5-45D9-A0BB-3429F27643D0}">
      <dsp:nvSpPr>
        <dsp:cNvPr id="0" name=""/>
        <dsp:cNvSpPr/>
      </dsp:nvSpPr>
      <dsp:spPr>
        <a:xfrm>
          <a:off x="140033" y="2709440"/>
          <a:ext cx="559266" cy="51558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Apprentice Admin Support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0" kern="1200" dirty="0">
              <a:solidFill>
                <a:schemeClr val="bg1"/>
              </a:solidFill>
            </a:rPr>
            <a:t>Daisy Mulchinock</a:t>
          </a:r>
          <a:endParaRPr lang="en-GB" sz="500" b="0" kern="1200" dirty="0">
            <a:solidFill>
              <a:schemeClr val="bg1"/>
            </a:solidFill>
          </a:endParaRPr>
        </a:p>
      </dsp:txBody>
      <dsp:txXfrm>
        <a:off x="140033" y="2709440"/>
        <a:ext cx="559266" cy="515587"/>
      </dsp:txXfrm>
    </dsp:sp>
    <dsp:sp modelId="{A0396714-7A45-4DF6-8DBE-1CB325378F19}">
      <dsp:nvSpPr>
        <dsp:cNvPr id="0" name=""/>
        <dsp:cNvSpPr/>
      </dsp:nvSpPr>
      <dsp:spPr>
        <a:xfrm>
          <a:off x="676929" y="1152394"/>
          <a:ext cx="559266" cy="27963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Quality GSUK Staff</a:t>
          </a:r>
        </a:p>
      </dsp:txBody>
      <dsp:txXfrm>
        <a:off x="676929" y="1152394"/>
        <a:ext cx="559266" cy="279633"/>
      </dsp:txXfrm>
    </dsp:sp>
    <dsp:sp modelId="{D110758D-A153-49FF-BA9F-E2D830AEAD44}">
      <dsp:nvSpPr>
        <dsp:cNvPr id="0" name=""/>
        <dsp:cNvSpPr/>
      </dsp:nvSpPr>
      <dsp:spPr>
        <a:xfrm>
          <a:off x="816746" y="1549474"/>
          <a:ext cx="559266" cy="52526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</a:rPr>
            <a:t>Skills Quality </a:t>
          </a:r>
          <a: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Susan Feltham</a:t>
          </a:r>
        </a:p>
      </dsp:txBody>
      <dsp:txXfrm>
        <a:off x="816746" y="1549474"/>
        <a:ext cx="559266" cy="525265"/>
      </dsp:txXfrm>
    </dsp:sp>
    <dsp:sp modelId="{C0ADDE2C-8449-48E2-AA00-E24743F0AD0C}">
      <dsp:nvSpPr>
        <dsp:cNvPr id="0" name=""/>
        <dsp:cNvSpPr/>
      </dsp:nvSpPr>
      <dsp:spPr>
        <a:xfrm>
          <a:off x="1353642" y="1152394"/>
          <a:ext cx="559266" cy="27963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Funding Team</a:t>
          </a:r>
        </a:p>
      </dsp:txBody>
      <dsp:txXfrm>
        <a:off x="1353642" y="1152394"/>
        <a:ext cx="559266" cy="279633"/>
      </dsp:txXfrm>
    </dsp:sp>
    <dsp:sp modelId="{331B3C49-46C9-499B-8AC4-D6071E2CF26F}">
      <dsp:nvSpPr>
        <dsp:cNvPr id="0" name=""/>
        <dsp:cNvSpPr/>
      </dsp:nvSpPr>
      <dsp:spPr>
        <a:xfrm>
          <a:off x="1493458" y="1549474"/>
          <a:ext cx="559266" cy="279633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Funding &amp; Compliance officer</a:t>
          </a:r>
          <a:br>
            <a:rPr lang="en-US" sz="5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n-US" sz="5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Foram Darji</a:t>
          </a:r>
          <a:endParaRPr lang="en-GB" sz="5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493458" y="1549474"/>
        <a:ext cx="559266" cy="279633"/>
      </dsp:txXfrm>
    </dsp:sp>
    <dsp:sp modelId="{27E14674-2BD5-4583-A3D4-A521087854BE}">
      <dsp:nvSpPr>
        <dsp:cNvPr id="0" name=""/>
        <dsp:cNvSpPr/>
      </dsp:nvSpPr>
      <dsp:spPr>
        <a:xfrm>
          <a:off x="1493458" y="1946553"/>
          <a:ext cx="559266" cy="358688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AEB Funding and Compliance Support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Amy Maggs</a:t>
          </a:r>
          <a:endParaRPr lang="en-GB" sz="5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493458" y="1946553"/>
        <a:ext cx="559266" cy="358688"/>
      </dsp:txXfrm>
    </dsp:sp>
    <dsp:sp modelId="{7A59F29B-A3BE-4EBD-A98D-3E2BAA1EFD28}">
      <dsp:nvSpPr>
        <dsp:cNvPr id="0" name=""/>
        <dsp:cNvSpPr/>
      </dsp:nvSpPr>
      <dsp:spPr>
        <a:xfrm>
          <a:off x="2030354" y="1152394"/>
          <a:ext cx="559266" cy="27963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</a:rPr>
            <a:t>Co-Ordinator</a:t>
          </a:r>
          <a:br>
            <a:rPr lang="en-US" sz="500" b="1" kern="1200" dirty="0">
              <a:solidFill>
                <a:srgbClr val="7030A0"/>
              </a:solidFill>
            </a:rPr>
          </a:br>
          <a:r>
            <a:rPr lang="en-US" sz="500" b="1" kern="1200" dirty="0">
              <a:solidFill>
                <a:srgbClr val="7030A0"/>
              </a:solidFill>
            </a:rPr>
            <a:t>Emily Casson</a:t>
          </a:r>
          <a:endParaRPr lang="en-GB" sz="5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2030354" y="1152394"/>
        <a:ext cx="559266" cy="279633"/>
      </dsp:txXfrm>
    </dsp:sp>
    <dsp:sp modelId="{FA05D549-72B6-4340-A920-69C178B45B28}">
      <dsp:nvSpPr>
        <dsp:cNvPr id="0" name=""/>
        <dsp:cNvSpPr/>
      </dsp:nvSpPr>
      <dsp:spPr>
        <a:xfrm>
          <a:off x="3185240" y="1152394"/>
          <a:ext cx="559266" cy="27963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Apprenticeship Team</a:t>
          </a:r>
          <a:endParaRPr lang="en-GB" sz="500" b="1" kern="1200" dirty="0">
            <a:solidFill>
              <a:schemeClr val="bg1"/>
            </a:solidFill>
          </a:endParaRPr>
        </a:p>
      </dsp:txBody>
      <dsp:txXfrm>
        <a:off x="3185240" y="1152394"/>
        <a:ext cx="559266" cy="279633"/>
      </dsp:txXfrm>
    </dsp:sp>
    <dsp:sp modelId="{3D504EAA-E0AD-4282-B9BB-5884C59CB626}">
      <dsp:nvSpPr>
        <dsp:cNvPr id="0" name=""/>
        <dsp:cNvSpPr/>
      </dsp:nvSpPr>
      <dsp:spPr>
        <a:xfrm>
          <a:off x="3185240" y="1549474"/>
          <a:ext cx="559266" cy="27963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chemeClr val="bg1"/>
              </a:solidFill>
            </a:rPr>
            <a:t>Apprenticeship Manager</a:t>
          </a:r>
          <a:br>
            <a:rPr lang="en-US" sz="500" b="1" kern="1200" dirty="0">
              <a:solidFill>
                <a:schemeClr val="bg1"/>
              </a:solidFill>
            </a:rPr>
          </a:br>
          <a:r>
            <a:rPr lang="en-US" sz="500" b="1" kern="1200" dirty="0">
              <a:solidFill>
                <a:schemeClr val="bg1"/>
              </a:solidFill>
            </a:rPr>
            <a:t>Vacant Recruiting</a:t>
          </a:r>
          <a:endParaRPr lang="en-GB" sz="500" b="1" kern="1200" dirty="0">
            <a:solidFill>
              <a:schemeClr val="bg1"/>
            </a:solidFill>
          </a:endParaRPr>
        </a:p>
      </dsp:txBody>
      <dsp:txXfrm>
        <a:off x="3185240" y="1549474"/>
        <a:ext cx="559266" cy="279633"/>
      </dsp:txXfrm>
    </dsp:sp>
    <dsp:sp modelId="{100BF653-1CAB-4B07-93CA-F390A733C5A6}">
      <dsp:nvSpPr>
        <dsp:cNvPr id="0" name=""/>
        <dsp:cNvSpPr/>
      </dsp:nvSpPr>
      <dsp:spPr>
        <a:xfrm>
          <a:off x="2170171" y="1946553"/>
          <a:ext cx="559266" cy="27963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Business Skills Team</a:t>
          </a:r>
          <a:endParaRPr lang="en-GB" sz="500" b="1" kern="1200" dirty="0"/>
        </a:p>
      </dsp:txBody>
      <dsp:txXfrm>
        <a:off x="2170171" y="1946553"/>
        <a:ext cx="559266" cy="279633"/>
      </dsp:txXfrm>
    </dsp:sp>
    <dsp:sp modelId="{31999074-8AF9-493D-85E7-EFBA201D9D85}">
      <dsp:nvSpPr>
        <dsp:cNvPr id="0" name=""/>
        <dsp:cNvSpPr/>
      </dsp:nvSpPr>
      <dsp:spPr>
        <a:xfrm>
          <a:off x="2309988" y="2343632"/>
          <a:ext cx="559266" cy="7598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LDM IQA</a:t>
          </a:r>
          <a:br>
            <a:rPr lang="en-US" sz="500" kern="1200" dirty="0"/>
          </a:br>
          <a:r>
            <a:rPr lang="en-US" sz="500" kern="1200" dirty="0"/>
            <a:t>Ellis Davis (P/T 3 Days PW) (Recruitment)</a:t>
          </a:r>
          <a:br>
            <a:rPr lang="en-US" sz="500" kern="1200" dirty="0"/>
          </a:br>
          <a:r>
            <a:rPr lang="en-US" sz="500" kern="1200" dirty="0"/>
            <a:t>Leanne Riddle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Sarah Robinson</a:t>
          </a:r>
          <a:endParaRPr lang="en-GB" sz="500" kern="1200" dirty="0"/>
        </a:p>
      </dsp:txBody>
      <dsp:txXfrm>
        <a:off x="2309988" y="2343632"/>
        <a:ext cx="559266" cy="759850"/>
      </dsp:txXfrm>
    </dsp:sp>
    <dsp:sp modelId="{839EE146-D1E7-4BC8-B6BC-A9A27CBBFF2D}">
      <dsp:nvSpPr>
        <dsp:cNvPr id="0" name=""/>
        <dsp:cNvSpPr/>
      </dsp:nvSpPr>
      <dsp:spPr>
        <a:xfrm>
          <a:off x="2846884" y="1946553"/>
          <a:ext cx="559266" cy="27963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Digital Team</a:t>
          </a:r>
          <a:endParaRPr lang="en-GB" sz="500" b="1" i="1" kern="1200" dirty="0"/>
        </a:p>
      </dsp:txBody>
      <dsp:txXfrm>
        <a:off x="2846884" y="1946553"/>
        <a:ext cx="559266" cy="279633"/>
      </dsp:txXfrm>
    </dsp:sp>
    <dsp:sp modelId="{5E16AE17-A1E3-435F-88AD-93B041159708}">
      <dsp:nvSpPr>
        <dsp:cNvPr id="0" name=""/>
        <dsp:cNvSpPr/>
      </dsp:nvSpPr>
      <dsp:spPr>
        <a:xfrm>
          <a:off x="2986700" y="2343632"/>
          <a:ext cx="559266" cy="605445"/>
        </a:xfrm>
        <a:prstGeom prst="rect">
          <a:avLst/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LDM</a:t>
          </a:r>
          <a:br>
            <a:rPr lang="en-US" sz="500" kern="1200" dirty="0"/>
          </a:br>
          <a:r>
            <a:rPr lang="en-US" sz="500" kern="1200" dirty="0"/>
            <a:t>Nathalie Ballantine (P/T 3 days PW)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IQA – Nikala Coulthard</a:t>
          </a:r>
          <a:endParaRPr lang="en-GB" sz="500" kern="1200" dirty="0"/>
        </a:p>
      </dsp:txBody>
      <dsp:txXfrm>
        <a:off x="2986700" y="2343632"/>
        <a:ext cx="559266" cy="605445"/>
      </dsp:txXfrm>
    </dsp:sp>
    <dsp:sp modelId="{8ECD2325-3774-4EEC-BA09-F53618BCD3F7}">
      <dsp:nvSpPr>
        <dsp:cNvPr id="0" name=""/>
        <dsp:cNvSpPr/>
      </dsp:nvSpPr>
      <dsp:spPr>
        <a:xfrm>
          <a:off x="3523596" y="1946553"/>
          <a:ext cx="559266" cy="27963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Specialist Provision</a:t>
          </a:r>
          <a:endParaRPr lang="en-GB" sz="500" b="1" i="1" kern="1200" dirty="0"/>
        </a:p>
      </dsp:txBody>
      <dsp:txXfrm>
        <a:off x="3523596" y="1946553"/>
        <a:ext cx="559266" cy="279633"/>
      </dsp:txXfrm>
    </dsp:sp>
    <dsp:sp modelId="{FBD73A55-6608-49D6-AF03-4B40078B07D7}">
      <dsp:nvSpPr>
        <dsp:cNvPr id="0" name=""/>
        <dsp:cNvSpPr/>
      </dsp:nvSpPr>
      <dsp:spPr>
        <a:xfrm>
          <a:off x="3663413" y="2343632"/>
          <a:ext cx="559266" cy="279633"/>
        </a:xfrm>
        <a:prstGeom prst="rect">
          <a:avLst/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Functional Skills (All </a:t>
          </a:r>
          <a:r>
            <a:rPr lang="en-US" sz="5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contracts</a:t>
          </a:r>
          <a:r>
            <a:rPr lang="en-US" sz="500" b="1" kern="1200" dirty="0"/>
            <a:t>)</a:t>
          </a:r>
          <a:br>
            <a:rPr lang="en-US" sz="500" kern="1200" dirty="0"/>
          </a:br>
          <a:r>
            <a:rPr lang="en-US" sz="500" kern="1200" dirty="0"/>
            <a:t>Tim Owen</a:t>
          </a:r>
          <a:endParaRPr lang="en-GB" sz="500" kern="1200" dirty="0"/>
        </a:p>
      </dsp:txBody>
      <dsp:txXfrm>
        <a:off x="3663413" y="2343632"/>
        <a:ext cx="559266" cy="279633"/>
      </dsp:txXfrm>
    </dsp:sp>
    <dsp:sp modelId="{7B9036F5-EB1D-41FB-A121-E7EEC611FF43}">
      <dsp:nvSpPr>
        <dsp:cNvPr id="0" name=""/>
        <dsp:cNvSpPr/>
      </dsp:nvSpPr>
      <dsp:spPr>
        <a:xfrm>
          <a:off x="3663413" y="2740711"/>
          <a:ext cx="559266" cy="554571"/>
        </a:xfrm>
        <a:prstGeom prst="rect">
          <a:avLst/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Specialist LDM </a:t>
          </a:r>
          <a:r>
            <a:rPr lang="en-US" sz="5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employed</a:t>
          </a:r>
          <a:br>
            <a:rPr lang="en-US" sz="500" kern="1200" dirty="0"/>
          </a:br>
          <a:r>
            <a:rPr lang="en-US" sz="500" b="0" kern="1200" dirty="0"/>
            <a:t>Teaching Assist - </a:t>
          </a:r>
          <a:r>
            <a:rPr lang="en-US" sz="500" kern="1200" dirty="0"/>
            <a:t>Debbie Phillips </a:t>
          </a:r>
          <a:endParaRPr lang="en-GB" sz="500" kern="1200" dirty="0"/>
        </a:p>
      </dsp:txBody>
      <dsp:txXfrm>
        <a:off x="3663413" y="2740711"/>
        <a:ext cx="559266" cy="554571"/>
      </dsp:txXfrm>
    </dsp:sp>
    <dsp:sp modelId="{5D63CAE8-3639-4A0A-BF97-17D056A3088F}">
      <dsp:nvSpPr>
        <dsp:cNvPr id="0" name=""/>
        <dsp:cNvSpPr/>
      </dsp:nvSpPr>
      <dsp:spPr>
        <a:xfrm>
          <a:off x="3663413" y="3412729"/>
          <a:ext cx="559266" cy="572182"/>
        </a:xfrm>
        <a:prstGeom prst="rect">
          <a:avLst/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</a:rPr>
            <a:t>Specialist Associates</a:t>
          </a:r>
          <a:br>
            <a:rPr lang="en-US" sz="500" kern="1200" dirty="0">
              <a:solidFill>
                <a:srgbClr val="7030A0"/>
              </a:solidFill>
            </a:rPr>
          </a:br>
          <a:r>
            <a:rPr lang="en-US" sz="500" kern="1200" dirty="0">
              <a:solidFill>
                <a:srgbClr val="7030A0"/>
              </a:solidFill>
            </a:rPr>
            <a:t>Martin Smith – Teaching Assist IQA</a:t>
          </a:r>
          <a:br>
            <a:rPr lang="en-US" sz="500" kern="1200" dirty="0">
              <a:solidFill>
                <a:srgbClr val="7030A0"/>
              </a:solidFill>
            </a:rPr>
          </a:br>
          <a:r>
            <a:rPr lang="en-US" sz="500" kern="1200" dirty="0">
              <a:solidFill>
                <a:srgbClr val="7030A0"/>
              </a:solidFill>
            </a:rPr>
            <a:t>Jane Rainbird – HR Support</a:t>
          </a:r>
          <a:endParaRPr lang="en-GB" sz="500" kern="1200" dirty="0">
            <a:solidFill>
              <a:srgbClr val="7030A0"/>
            </a:solidFill>
          </a:endParaRPr>
        </a:p>
      </dsp:txBody>
      <dsp:txXfrm>
        <a:off x="3663413" y="3412729"/>
        <a:ext cx="559266" cy="572182"/>
      </dsp:txXfrm>
    </dsp:sp>
    <dsp:sp modelId="{368D7829-AEEE-4A6A-865A-BD31D2886A5E}">
      <dsp:nvSpPr>
        <dsp:cNvPr id="0" name=""/>
        <dsp:cNvSpPr/>
      </dsp:nvSpPr>
      <dsp:spPr>
        <a:xfrm>
          <a:off x="4200309" y="1946553"/>
          <a:ext cx="559266" cy="27963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i="1" kern="1200" dirty="0"/>
            <a:t>Health &amp; Social Care Team (Run Down</a:t>
          </a:r>
          <a:r>
            <a:rPr lang="en-US" sz="500" i="1" kern="1200" dirty="0"/>
            <a:t>)</a:t>
          </a:r>
          <a:endParaRPr lang="en-GB" sz="500" i="1" kern="1200" dirty="0"/>
        </a:p>
      </dsp:txBody>
      <dsp:txXfrm>
        <a:off x="4200309" y="1946553"/>
        <a:ext cx="559266" cy="279633"/>
      </dsp:txXfrm>
    </dsp:sp>
    <dsp:sp modelId="{59C7BC89-A9B2-4A56-AFD3-502707906FF3}">
      <dsp:nvSpPr>
        <dsp:cNvPr id="0" name=""/>
        <dsp:cNvSpPr/>
      </dsp:nvSpPr>
      <dsp:spPr>
        <a:xfrm>
          <a:off x="4340125" y="2343632"/>
          <a:ext cx="559266" cy="4790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i="0" kern="1200" dirty="0"/>
            <a:t>IQA</a:t>
          </a:r>
          <a:br>
            <a:rPr lang="en-US" sz="500" i="0" kern="1200" dirty="0"/>
          </a:br>
          <a:r>
            <a:rPr lang="en-US" sz="500" i="0" kern="1200" dirty="0"/>
            <a:t>Sally Wood (P/T 10 hours per month)</a:t>
          </a:r>
          <a:endParaRPr lang="en-GB" sz="500" i="0" kern="1200" dirty="0"/>
        </a:p>
      </dsp:txBody>
      <dsp:txXfrm>
        <a:off x="4340125" y="2343632"/>
        <a:ext cx="559266" cy="479011"/>
      </dsp:txXfrm>
    </dsp:sp>
    <dsp:sp modelId="{4179FFDE-9997-4047-9417-18FEB7C73B9E}">
      <dsp:nvSpPr>
        <dsp:cNvPr id="0" name=""/>
        <dsp:cNvSpPr/>
      </dsp:nvSpPr>
      <dsp:spPr>
        <a:xfrm>
          <a:off x="4340125" y="2940090"/>
          <a:ext cx="559266" cy="2796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i="0" kern="1200" dirty="0">
              <a:solidFill>
                <a:schemeClr val="bg1"/>
              </a:solidFill>
            </a:rPr>
            <a:t>LDM/IQA</a:t>
          </a:r>
          <a:br>
            <a:rPr lang="en-US" sz="500" i="0" kern="1200" dirty="0">
              <a:solidFill>
                <a:schemeClr val="bg1"/>
              </a:solidFill>
            </a:rPr>
          </a:br>
          <a:r>
            <a:rPr lang="en-US" sz="500" i="0" kern="1200" dirty="0">
              <a:solidFill>
                <a:schemeClr val="bg1"/>
              </a:solidFill>
            </a:rPr>
            <a:t>Stephanie Scrafton</a:t>
          </a:r>
          <a:endParaRPr lang="en-GB" sz="500" i="0" kern="1200" dirty="0">
            <a:solidFill>
              <a:schemeClr val="bg1"/>
            </a:solidFill>
          </a:endParaRPr>
        </a:p>
      </dsp:txBody>
      <dsp:txXfrm>
        <a:off x="4340125" y="2940090"/>
        <a:ext cx="559266" cy="279633"/>
      </dsp:txXfrm>
    </dsp:sp>
    <dsp:sp modelId="{278793EC-F068-47E3-92AB-1A6FFF91D1CB}">
      <dsp:nvSpPr>
        <dsp:cNvPr id="0" name=""/>
        <dsp:cNvSpPr/>
      </dsp:nvSpPr>
      <dsp:spPr>
        <a:xfrm>
          <a:off x="4877021" y="1152394"/>
          <a:ext cx="559266" cy="27963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AEB Team</a:t>
          </a:r>
          <a:endParaRPr lang="en-GB" sz="500" b="1" kern="1200" dirty="0"/>
        </a:p>
      </dsp:txBody>
      <dsp:txXfrm>
        <a:off x="4877021" y="1152394"/>
        <a:ext cx="559266" cy="279633"/>
      </dsp:txXfrm>
    </dsp:sp>
    <dsp:sp modelId="{47030FCA-D78B-45FE-A714-53522E3A5847}">
      <dsp:nvSpPr>
        <dsp:cNvPr id="0" name=""/>
        <dsp:cNvSpPr/>
      </dsp:nvSpPr>
      <dsp:spPr>
        <a:xfrm>
          <a:off x="4877021" y="1549474"/>
          <a:ext cx="559266" cy="27963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</a:rPr>
            <a:t>AEB Manager</a:t>
          </a:r>
          <a:br>
            <a:rPr lang="en-US" sz="500" b="1" kern="1200" dirty="0">
              <a:solidFill>
                <a:srgbClr val="7030A0"/>
              </a:solidFill>
            </a:rPr>
          </a:br>
          <a:r>
            <a:rPr lang="en-US" sz="500" b="1" kern="1200" dirty="0">
              <a:solidFill>
                <a:srgbClr val="7030A0"/>
              </a:solidFill>
            </a:rPr>
            <a:t>Zak Patel</a:t>
          </a:r>
          <a:endParaRPr lang="en-GB" sz="500" b="1" kern="1200" dirty="0">
            <a:solidFill>
              <a:srgbClr val="7030A0"/>
            </a:solidFill>
          </a:endParaRPr>
        </a:p>
      </dsp:txBody>
      <dsp:txXfrm>
        <a:off x="4877021" y="1549474"/>
        <a:ext cx="559266" cy="279633"/>
      </dsp:txXfrm>
    </dsp:sp>
    <dsp:sp modelId="{FC342680-DE79-4FE5-8F23-8227586D28BF}">
      <dsp:nvSpPr>
        <dsp:cNvPr id="0" name=""/>
        <dsp:cNvSpPr/>
      </dsp:nvSpPr>
      <dsp:spPr>
        <a:xfrm>
          <a:off x="5016838" y="1946553"/>
          <a:ext cx="559266" cy="5104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Account Managers</a:t>
          </a:r>
          <a:br>
            <a:rPr lang="en-US" sz="500" kern="1200" dirty="0"/>
          </a:br>
          <a:r>
            <a:rPr lang="en-US" sz="500" kern="1200" dirty="0"/>
            <a:t>Stuart Goudge</a:t>
          </a:r>
          <a:endParaRPr lang="en-GB" sz="500" kern="1200" dirty="0"/>
        </a:p>
      </dsp:txBody>
      <dsp:txXfrm>
        <a:off x="5016838" y="1946553"/>
        <a:ext cx="559266" cy="510490"/>
      </dsp:txXfrm>
    </dsp:sp>
    <dsp:sp modelId="{324DB6BA-B704-43D5-B5CE-A000874A6A6D}">
      <dsp:nvSpPr>
        <dsp:cNvPr id="0" name=""/>
        <dsp:cNvSpPr/>
      </dsp:nvSpPr>
      <dsp:spPr>
        <a:xfrm>
          <a:off x="5016838" y="2574489"/>
          <a:ext cx="518535" cy="198072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0" kern="1200" dirty="0">
              <a:solidFill>
                <a:schemeClr val="bg1"/>
              </a:solidFill>
            </a:rPr>
            <a:t>Trainers</a:t>
          </a:r>
          <a:r>
            <a:rPr lang="en-US" sz="500" kern="1200" dirty="0">
              <a:solidFill>
                <a:schemeClr val="bg1"/>
              </a:solidFill>
            </a:rPr>
            <a:t> 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b="1" kern="1200" dirty="0">
              <a:solidFill>
                <a:schemeClr val="bg1"/>
              </a:solidFill>
            </a:rPr>
            <a:t>Generic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Graham Osborne (K)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Mark Phoenix (C)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Priya </a:t>
          </a:r>
          <a:r>
            <a:rPr lang="en-US" sz="500" kern="1200" dirty="0" err="1">
              <a:solidFill>
                <a:schemeClr val="bg1"/>
              </a:solidFill>
            </a:rPr>
            <a:t>Mohaptra</a:t>
          </a:r>
          <a:r>
            <a:rPr lang="en-US" sz="500" kern="1200" dirty="0">
              <a:solidFill>
                <a:schemeClr val="bg1"/>
              </a:solidFill>
            </a:rPr>
            <a:t> (W)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>
              <a:solidFill>
                <a:schemeClr val="bg1"/>
              </a:solidFill>
            </a:rPr>
            <a:t>Susan Vidal (W)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Wayne Adams (R)</a:t>
          </a:r>
          <a:br>
            <a:rPr lang="en-US" sz="500" kern="1200" dirty="0">
              <a:solidFill>
                <a:schemeClr val="bg1"/>
              </a:solidFill>
            </a:rPr>
          </a:br>
          <a:br>
            <a:rPr lang="en-US" sz="500" kern="1200" dirty="0">
              <a:solidFill>
                <a:schemeClr val="bg1"/>
              </a:solidFill>
            </a:rPr>
          </a:br>
          <a:r>
            <a:rPr lang="en-US" sz="500" b="1" kern="1200" dirty="0">
              <a:solidFill>
                <a:schemeClr val="bg1"/>
              </a:solidFill>
            </a:rPr>
            <a:t>Digital Remote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Vacant</a:t>
          </a:r>
          <a:br>
            <a:rPr lang="en-US" sz="500" kern="1200" dirty="0">
              <a:solidFill>
                <a:schemeClr val="bg1"/>
              </a:solidFill>
            </a:rPr>
          </a:br>
          <a:br>
            <a:rPr lang="en-US" sz="500" kern="1200" dirty="0">
              <a:solidFill>
                <a:schemeClr val="bg1"/>
              </a:solidFill>
            </a:rPr>
          </a:br>
          <a:r>
            <a:rPr lang="en-US" sz="500" b="1" kern="1200" dirty="0">
              <a:solidFill>
                <a:schemeClr val="bg1"/>
              </a:solidFill>
            </a:rPr>
            <a:t>ESOL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Athon </a:t>
          </a:r>
          <a:r>
            <a:rPr lang="en-US" sz="500" kern="1200" dirty="0" err="1">
              <a:solidFill>
                <a:schemeClr val="bg1"/>
              </a:solidFill>
            </a:rPr>
            <a:t>Colouritis</a:t>
          </a:r>
          <a:r>
            <a:rPr lang="en-US" sz="500" kern="1200" dirty="0">
              <a:solidFill>
                <a:schemeClr val="bg1"/>
              </a:solidFill>
            </a:rPr>
            <a:t> (W/R)</a:t>
          </a:r>
          <a:br>
            <a:rPr lang="en-US" sz="500" kern="1200" dirty="0">
              <a:solidFill>
                <a:schemeClr val="bg1"/>
              </a:solidFill>
            </a:rPr>
          </a:br>
          <a:br>
            <a:rPr lang="en-US" sz="500" kern="1200" dirty="0">
              <a:solidFill>
                <a:schemeClr val="bg1"/>
              </a:solidFill>
            </a:rPr>
          </a:br>
          <a:r>
            <a:rPr lang="en-US" sz="500" b="1" kern="1200" dirty="0">
              <a:solidFill>
                <a:schemeClr val="bg1"/>
              </a:solidFill>
            </a:rPr>
            <a:t>FS</a:t>
          </a:r>
          <a:r>
            <a:rPr lang="en-US" sz="500" kern="1200" dirty="0">
              <a:solidFill>
                <a:schemeClr val="bg1"/>
              </a:solidFill>
            </a:rPr>
            <a:t> Remote shared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Tim Owen (.5)</a:t>
          </a:r>
          <a:br>
            <a:rPr lang="en-US" sz="500" kern="1200" dirty="0">
              <a:solidFill>
                <a:schemeClr val="bg1"/>
              </a:solidFill>
            </a:rPr>
          </a:br>
          <a:br>
            <a:rPr lang="en-US" sz="500" kern="1200" dirty="0">
              <a:solidFill>
                <a:schemeClr val="bg1"/>
              </a:solidFill>
            </a:rPr>
          </a:br>
          <a:r>
            <a:rPr lang="en-US" sz="500" b="1" kern="1200" dirty="0">
              <a:solidFill>
                <a:schemeClr val="bg1"/>
              </a:solidFill>
            </a:rPr>
            <a:t>Teaching Assistant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>
              <a:solidFill>
                <a:schemeClr val="bg1"/>
              </a:solidFill>
            </a:rPr>
            <a:t>Nancy  Hodges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>
              <a:solidFill>
                <a:schemeClr val="bg1"/>
              </a:solidFill>
            </a:rPr>
            <a:t>Debbie Phillips</a:t>
          </a:r>
          <a:br>
            <a:rPr lang="en-US" sz="500" kern="1200" dirty="0">
              <a:solidFill>
                <a:schemeClr val="bg1"/>
              </a:solidFill>
            </a:rPr>
          </a:b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HSC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Stephanie Scrafton</a:t>
          </a:r>
          <a:endParaRPr lang="en-GB" sz="500" kern="1200" dirty="0"/>
        </a:p>
      </dsp:txBody>
      <dsp:txXfrm>
        <a:off x="5016838" y="2574489"/>
        <a:ext cx="518535" cy="1980720"/>
      </dsp:txXfrm>
    </dsp:sp>
    <dsp:sp modelId="{B93A1F07-2B48-4C61-8D82-71F8732EEEFB}">
      <dsp:nvSpPr>
        <dsp:cNvPr id="0" name=""/>
        <dsp:cNvSpPr/>
      </dsp:nvSpPr>
      <dsp:spPr>
        <a:xfrm>
          <a:off x="5016838" y="4672656"/>
          <a:ext cx="559266" cy="70525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chemeClr val="bg1"/>
              </a:solidFill>
            </a:rPr>
            <a:t>IQA’s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Debbie Phillips &amp; Martin Smith (TA)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Jonny Reed &amp; Ellis Davis (General)</a:t>
          </a:r>
          <a:br>
            <a:rPr lang="en-US" sz="500" kern="1200" dirty="0">
              <a:solidFill>
                <a:schemeClr val="bg1"/>
              </a:solidFill>
            </a:rPr>
          </a:br>
          <a:r>
            <a:rPr lang="en-US" sz="500" kern="1200" dirty="0">
              <a:solidFill>
                <a:schemeClr val="bg1"/>
              </a:solidFill>
            </a:rPr>
            <a:t>Tim Owen (FS/ESOL)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>
              <a:solidFill>
                <a:schemeClr val="bg1"/>
              </a:solidFill>
            </a:rPr>
            <a:t>Nikala Coulthard (Digital)</a:t>
          </a:r>
        </a:p>
      </dsp:txBody>
      <dsp:txXfrm>
        <a:off x="5016838" y="4672656"/>
        <a:ext cx="559266" cy="705254"/>
      </dsp:txXfrm>
    </dsp:sp>
    <dsp:sp modelId="{2F89C1F2-FFF2-49F8-BCBC-9ED28EE69939}">
      <dsp:nvSpPr>
        <dsp:cNvPr id="0" name=""/>
        <dsp:cNvSpPr/>
      </dsp:nvSpPr>
      <dsp:spPr>
        <a:xfrm>
          <a:off x="5016838" y="5495357"/>
          <a:ext cx="559266" cy="5377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Learner Enrolment Officers (LEOs)</a:t>
          </a:r>
          <a:br>
            <a:rPr lang="en-US" sz="500" kern="1200" dirty="0"/>
          </a:br>
          <a:r>
            <a:rPr lang="en-US" sz="500" kern="1200" dirty="0"/>
            <a:t>Elayne Thomas</a:t>
          </a:r>
          <a:br>
            <a:rPr lang="en-US" sz="500" kern="1200" dirty="0"/>
          </a:br>
          <a:r>
            <a:rPr lang="en-US" sz="500" kern="1200" dirty="0" err="1"/>
            <a:t>Benezere</a:t>
          </a:r>
          <a:r>
            <a:rPr lang="en-US" sz="500" kern="1200" dirty="0"/>
            <a:t> Imuere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 err="1"/>
            <a:t>Mabrur</a:t>
          </a:r>
          <a:r>
            <a:rPr lang="en-US" sz="500" kern="1200" dirty="0"/>
            <a:t> Mahmood</a:t>
          </a:r>
          <a:br>
            <a:rPr lang="en-US" sz="500" kern="1200" dirty="0"/>
          </a:br>
          <a:r>
            <a:rPr lang="en-US" sz="500" kern="1200" dirty="0"/>
            <a:t>Tyrell </a:t>
          </a:r>
          <a:r>
            <a:rPr lang="en-US" sz="500" kern="1200" dirty="0" err="1"/>
            <a:t>Creally</a:t>
          </a:r>
          <a:endParaRPr lang="en-US" sz="500" kern="1200" dirty="0"/>
        </a:p>
      </dsp:txBody>
      <dsp:txXfrm>
        <a:off x="5016838" y="5495357"/>
        <a:ext cx="559266" cy="537779"/>
      </dsp:txXfrm>
    </dsp:sp>
    <dsp:sp modelId="{D8D7A3A1-66D6-45BD-8E46-DE7713A91B55}">
      <dsp:nvSpPr>
        <dsp:cNvPr id="0" name=""/>
        <dsp:cNvSpPr/>
      </dsp:nvSpPr>
      <dsp:spPr>
        <a:xfrm>
          <a:off x="6260810" y="1152394"/>
          <a:ext cx="559266" cy="2796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Contracts Team</a:t>
          </a:r>
          <a:endParaRPr lang="en-GB" sz="500" kern="1200" dirty="0"/>
        </a:p>
      </dsp:txBody>
      <dsp:txXfrm>
        <a:off x="6260810" y="1152394"/>
        <a:ext cx="559266" cy="279633"/>
      </dsp:txXfrm>
    </dsp:sp>
    <dsp:sp modelId="{8C87DA37-53DB-4E06-AC7D-177384BE5C5E}">
      <dsp:nvSpPr>
        <dsp:cNvPr id="0" name=""/>
        <dsp:cNvSpPr/>
      </dsp:nvSpPr>
      <dsp:spPr>
        <a:xfrm>
          <a:off x="5971049" y="1549474"/>
          <a:ext cx="1138789" cy="279633"/>
        </a:xfrm>
        <a:prstGeom prst="rect">
          <a:avLst/>
        </a:prstGeom>
        <a:solidFill>
          <a:srgbClr val="70AD47">
            <a:lumMod val="60000"/>
            <a:lumOff val="4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Manager</a:t>
          </a:r>
          <a:br>
            <a:rPr lang="en-US" sz="500" b="1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</a:br>
          <a:r>
            <a:rPr lang="en-US" sz="500" b="0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John Walsh Last day February 9th</a:t>
          </a:r>
          <a:br>
            <a:rPr lang="en-US" sz="500" b="0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</a:br>
          <a:r>
            <a:rPr lang="en-US" sz="500" b="0" kern="1200" dirty="0">
              <a:solidFill>
                <a:srgbClr val="7030A0"/>
              </a:solidFill>
              <a:latin typeface="Calibri" panose="020F0502020204030204"/>
              <a:ea typeface="+mn-ea"/>
              <a:cs typeface="+mn-cs"/>
            </a:rPr>
            <a:t>Offer sent to internal candidate</a:t>
          </a:r>
          <a:endParaRPr lang="en-GB" sz="500" b="0" kern="1200" dirty="0">
            <a:solidFill>
              <a:srgbClr val="7030A0"/>
            </a:solidFill>
            <a:latin typeface="Calibri" panose="020F0502020204030204"/>
            <a:ea typeface="+mn-ea"/>
            <a:cs typeface="+mn-cs"/>
          </a:endParaRPr>
        </a:p>
      </dsp:txBody>
      <dsp:txXfrm>
        <a:off x="5971049" y="1549474"/>
        <a:ext cx="1138789" cy="279633"/>
      </dsp:txXfrm>
    </dsp:sp>
    <dsp:sp modelId="{AF24903E-70DF-4309-BD9E-F166DA9E7632}">
      <dsp:nvSpPr>
        <dsp:cNvPr id="0" name=""/>
        <dsp:cNvSpPr/>
      </dsp:nvSpPr>
      <dsp:spPr>
        <a:xfrm>
          <a:off x="5712789" y="1952968"/>
          <a:ext cx="559266" cy="27963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Multiply</a:t>
          </a:r>
          <a:endParaRPr lang="en-GB" sz="500" b="1" kern="1200" dirty="0">
            <a:solidFill>
              <a:srgbClr val="7030A0"/>
            </a:solidFill>
            <a:latin typeface="Calibri" panose="020F0502020204030204"/>
            <a:ea typeface="+mn-ea"/>
            <a:cs typeface="+mn-cs"/>
          </a:endParaRPr>
        </a:p>
      </dsp:txBody>
      <dsp:txXfrm>
        <a:off x="5712789" y="1952968"/>
        <a:ext cx="559266" cy="279633"/>
      </dsp:txXfrm>
    </dsp:sp>
    <dsp:sp modelId="{693C6753-6A63-4A11-B84C-B48E2B75546D}">
      <dsp:nvSpPr>
        <dsp:cNvPr id="0" name=""/>
        <dsp:cNvSpPr/>
      </dsp:nvSpPr>
      <dsp:spPr>
        <a:xfrm>
          <a:off x="5833367" y="2343632"/>
          <a:ext cx="559266" cy="1298863"/>
        </a:xfrm>
        <a:prstGeom prst="rect">
          <a:avLst/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Multiply W Sussex &amp; Surrey</a:t>
          </a:r>
          <a:br>
            <a:rPr lang="en-US" sz="500" b="1" kern="1200" dirty="0"/>
          </a:br>
          <a:r>
            <a:rPr lang="en-US" sz="500" b="1" kern="1200" dirty="0"/>
            <a:t>!:1 Coach Crawley Edgar Muzvidzwa</a:t>
          </a:r>
          <a:br>
            <a:rPr lang="en-US" sz="500" b="1" kern="1200" dirty="0"/>
          </a:br>
          <a:r>
            <a:rPr lang="en-US" sz="500" b="1" kern="1200" dirty="0"/>
            <a:t>Trainers Crawley</a:t>
          </a:r>
          <a:br>
            <a:rPr lang="en-US" sz="500" b="1" kern="1200" dirty="0"/>
          </a:br>
          <a:r>
            <a:rPr lang="en-US" sz="500" b="1" kern="1200" dirty="0"/>
            <a:t>Sharon Brown</a:t>
          </a:r>
          <a:br>
            <a:rPr lang="en-US" sz="500" b="1" kern="1200" dirty="0"/>
          </a:br>
          <a:r>
            <a:rPr lang="en-US" sz="500" b="1" kern="1200" dirty="0" err="1"/>
            <a:t>Temitayo</a:t>
          </a:r>
          <a:r>
            <a:rPr lang="en-US" sz="500" b="1" kern="1200" dirty="0"/>
            <a:t> </a:t>
          </a:r>
          <a:r>
            <a:rPr lang="en-US" sz="500" b="1" kern="1200" dirty="0" err="1"/>
            <a:t>Oluwayomi</a:t>
          </a:r>
          <a:r>
            <a:rPr lang="en-US" sz="500" b="1" kern="1200" dirty="0"/>
            <a:t> (GSUK)</a:t>
          </a:r>
          <a:br>
            <a:rPr lang="en-US" sz="500" b="1" kern="1200" dirty="0"/>
          </a:br>
          <a:endParaRPr lang="en-GB" sz="500" kern="1200" dirty="0"/>
        </a:p>
      </dsp:txBody>
      <dsp:txXfrm>
        <a:off x="5833367" y="2343632"/>
        <a:ext cx="559266" cy="1298863"/>
      </dsp:txXfrm>
    </dsp:sp>
    <dsp:sp modelId="{4217A6A2-4457-41C2-9F13-5225C2F6D71A}">
      <dsp:nvSpPr>
        <dsp:cNvPr id="0" name=""/>
        <dsp:cNvSpPr/>
      </dsp:nvSpPr>
      <dsp:spPr>
        <a:xfrm>
          <a:off x="6868802" y="1946553"/>
          <a:ext cx="518535" cy="705226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Bootcamps</a:t>
          </a:r>
          <a:endParaRPr lang="en-GB" sz="500" kern="1200" dirty="0"/>
        </a:p>
      </dsp:txBody>
      <dsp:txXfrm>
        <a:off x="6868802" y="1946553"/>
        <a:ext cx="518535" cy="705226"/>
      </dsp:txXfrm>
    </dsp:sp>
    <dsp:sp modelId="{D5968A94-2B9C-490E-8815-1F3A254C56EB}">
      <dsp:nvSpPr>
        <dsp:cNvPr id="0" name=""/>
        <dsp:cNvSpPr/>
      </dsp:nvSpPr>
      <dsp:spPr>
        <a:xfrm>
          <a:off x="6510080" y="2769226"/>
          <a:ext cx="559266" cy="2796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500" b="1" kern="1200" dirty="0"/>
            <a:t>Employers &amp; Team Leader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500" kern="1200" dirty="0"/>
            <a:t>Chelsie Benson</a:t>
          </a:r>
          <a:endParaRPr lang="en-GB" sz="500" kern="1200" dirty="0"/>
        </a:p>
      </dsp:txBody>
      <dsp:txXfrm>
        <a:off x="6510080" y="2769226"/>
        <a:ext cx="559266" cy="279633"/>
      </dsp:txXfrm>
    </dsp:sp>
    <dsp:sp modelId="{84FCD670-10A3-40A5-9081-E9D93CF9C822}">
      <dsp:nvSpPr>
        <dsp:cNvPr id="0" name=""/>
        <dsp:cNvSpPr/>
      </dsp:nvSpPr>
      <dsp:spPr>
        <a:xfrm>
          <a:off x="6649896" y="3166305"/>
          <a:ext cx="559266" cy="2796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Wrap around support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0" kern="1200">
              <a:solidFill>
                <a:schemeClr val="bg1"/>
              </a:solidFill>
            </a:rPr>
            <a:t>Vacant January 24</a:t>
          </a:r>
          <a:endParaRPr lang="en-GB" sz="500" b="0" kern="1200" dirty="0"/>
        </a:p>
      </dsp:txBody>
      <dsp:txXfrm>
        <a:off x="6649896" y="3166305"/>
        <a:ext cx="559266" cy="279633"/>
      </dsp:txXfrm>
    </dsp:sp>
    <dsp:sp modelId="{D8F80FC9-9C92-454E-8369-790CCFA1AF08}">
      <dsp:nvSpPr>
        <dsp:cNvPr id="0" name=""/>
        <dsp:cNvSpPr/>
      </dsp:nvSpPr>
      <dsp:spPr>
        <a:xfrm>
          <a:off x="6649896" y="3563384"/>
          <a:ext cx="559266" cy="2796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Learner Enrollment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0" kern="1200" dirty="0">
              <a:solidFill>
                <a:schemeClr val="bg1"/>
              </a:solidFill>
            </a:rPr>
            <a:t>Vacant January 24</a:t>
          </a:r>
          <a:endParaRPr lang="en-GB" sz="500" b="0" kern="1200" dirty="0">
            <a:solidFill>
              <a:schemeClr val="bg1"/>
            </a:solidFill>
          </a:endParaRPr>
        </a:p>
      </dsp:txBody>
      <dsp:txXfrm>
        <a:off x="6649896" y="3563384"/>
        <a:ext cx="559266" cy="279633"/>
      </dsp:txXfrm>
    </dsp:sp>
    <dsp:sp modelId="{90C9EF55-80C6-467C-A9D7-076125C801BA}">
      <dsp:nvSpPr>
        <dsp:cNvPr id="0" name=""/>
        <dsp:cNvSpPr/>
      </dsp:nvSpPr>
      <dsp:spPr>
        <a:xfrm>
          <a:off x="7186792" y="2769226"/>
          <a:ext cx="559266" cy="33285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Digital Lead</a:t>
          </a:r>
          <a:br>
            <a:rPr lang="en-US" sz="500" kern="1200" dirty="0"/>
          </a:br>
          <a:r>
            <a:rPr lang="en-US" sz="500" kern="1200" dirty="0"/>
            <a:t>Nikala Coulthard</a:t>
          </a:r>
          <a:endParaRPr lang="en-US" sz="500" kern="1200" dirty="0">
            <a:solidFill>
              <a:schemeClr val="bg1"/>
            </a:solidFill>
          </a:endParaRPr>
        </a:p>
      </dsp:txBody>
      <dsp:txXfrm>
        <a:off x="7186792" y="2769226"/>
        <a:ext cx="559266" cy="332858"/>
      </dsp:txXfrm>
    </dsp:sp>
    <dsp:sp modelId="{03E45A5D-D27C-4F9B-815B-E540D6D6AF63}">
      <dsp:nvSpPr>
        <dsp:cNvPr id="0" name=""/>
        <dsp:cNvSpPr/>
      </dsp:nvSpPr>
      <dsp:spPr>
        <a:xfrm>
          <a:off x="7326609" y="3219530"/>
          <a:ext cx="559266" cy="33285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Digital Trainers</a:t>
          </a:r>
          <a:br>
            <a:rPr lang="en-US" sz="500" kern="1200" dirty="0"/>
          </a:br>
          <a:r>
            <a:rPr lang="en-US" sz="500" kern="1200" dirty="0"/>
            <a:t>Laura Taylor, Tom Myfield</a:t>
          </a:r>
          <a:br>
            <a:rPr lang="en-US" sz="500" kern="1200" dirty="0"/>
          </a:br>
          <a:r>
            <a:rPr lang="en-US" sz="500" kern="1200" dirty="0"/>
            <a:t>plus x2 vacant roles</a:t>
          </a:r>
          <a:endParaRPr lang="en-US" sz="500" kern="1200" dirty="0">
            <a:solidFill>
              <a:schemeClr val="bg1"/>
            </a:solidFill>
          </a:endParaRPr>
        </a:p>
      </dsp:txBody>
      <dsp:txXfrm>
        <a:off x="7326609" y="3219530"/>
        <a:ext cx="559266" cy="332858"/>
      </dsp:txXfrm>
    </dsp:sp>
    <dsp:sp modelId="{8EF01A3B-A431-4C77-AEB5-8D1A30E07250}">
      <dsp:nvSpPr>
        <dsp:cNvPr id="0" name=""/>
        <dsp:cNvSpPr/>
      </dsp:nvSpPr>
      <dsp:spPr>
        <a:xfrm>
          <a:off x="7364966" y="1152394"/>
          <a:ext cx="559266" cy="27963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Group</a:t>
          </a:r>
          <a:endParaRPr lang="en-GB" sz="500" b="1" kern="1200" dirty="0">
            <a:solidFill>
              <a:srgbClr val="7030A0"/>
            </a:solidFill>
          </a:endParaRPr>
        </a:p>
      </dsp:txBody>
      <dsp:txXfrm>
        <a:off x="7364966" y="1152394"/>
        <a:ext cx="559266" cy="279633"/>
      </dsp:txXfrm>
    </dsp:sp>
    <dsp:sp modelId="{D24CD87A-5D87-4B49-8D7B-92311586F2FC}">
      <dsp:nvSpPr>
        <dsp:cNvPr id="0" name=""/>
        <dsp:cNvSpPr/>
      </dsp:nvSpPr>
      <dsp:spPr>
        <a:xfrm>
          <a:off x="7504783" y="1549474"/>
          <a:ext cx="559266" cy="35215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Finance</a:t>
          </a:r>
          <a:br>
            <a:rPr lang="en-US" sz="500" kern="1200" dirty="0"/>
          </a:br>
          <a:r>
            <a:rPr lang="en-US" sz="500" kern="1200" dirty="0"/>
            <a:t>Tonia Saunders </a:t>
          </a:r>
          <a:endParaRPr lang="en-GB" sz="500" kern="1200" dirty="0"/>
        </a:p>
      </dsp:txBody>
      <dsp:txXfrm>
        <a:off x="7504783" y="1549474"/>
        <a:ext cx="559266" cy="352156"/>
      </dsp:txXfrm>
    </dsp:sp>
    <dsp:sp modelId="{B116342C-6076-46F3-A854-98198459DB14}">
      <dsp:nvSpPr>
        <dsp:cNvPr id="0" name=""/>
        <dsp:cNvSpPr/>
      </dsp:nvSpPr>
      <dsp:spPr>
        <a:xfrm>
          <a:off x="7504783" y="2019076"/>
          <a:ext cx="559266" cy="2796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Marketing</a:t>
          </a:r>
          <a:br>
            <a:rPr lang="en-US" sz="500" kern="1200" dirty="0"/>
          </a:br>
          <a:r>
            <a:rPr lang="en-US" sz="500" kern="1200" dirty="0"/>
            <a:t>Matt Smith</a:t>
          </a:r>
          <a:endParaRPr lang="en-GB" sz="500" kern="1200" dirty="0"/>
        </a:p>
      </dsp:txBody>
      <dsp:txXfrm>
        <a:off x="7504783" y="2019076"/>
        <a:ext cx="559266" cy="279633"/>
      </dsp:txXfrm>
    </dsp:sp>
    <dsp:sp modelId="{23C3F5E8-BC37-4D41-A211-27E7E7A722EF}">
      <dsp:nvSpPr>
        <dsp:cNvPr id="0" name=""/>
        <dsp:cNvSpPr/>
      </dsp:nvSpPr>
      <dsp:spPr>
        <a:xfrm>
          <a:off x="4359304" y="755315"/>
          <a:ext cx="559266" cy="2796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b="1" kern="1200" dirty="0"/>
            <a:t>Director</a:t>
          </a:r>
          <a:br>
            <a:rPr lang="en-US" sz="500" kern="1200" dirty="0"/>
          </a:br>
          <a:r>
            <a:rPr lang="en-US" sz="500" kern="1200" dirty="0"/>
            <a:t>Jaies Morjaria</a:t>
          </a:r>
          <a:endParaRPr lang="en-GB" sz="500" kern="1200" dirty="0"/>
        </a:p>
      </dsp:txBody>
      <dsp:txXfrm>
        <a:off x="4359304" y="755315"/>
        <a:ext cx="559266" cy="279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90838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7ECD9-42FE-4712-961D-A50D3DF3676F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1222375"/>
            <a:ext cx="4400550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05350"/>
            <a:ext cx="5337175" cy="38496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6875"/>
            <a:ext cx="2890838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286875"/>
            <a:ext cx="2890838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C6239-E063-41B5-AF93-E793FAF19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420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51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37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93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480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07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80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75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5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91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2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226-D66E-40BC-AD5E-9CDC5A7B556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44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9B226-D66E-40BC-AD5E-9CDC5A7B556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F3D10-F2BD-4030-8621-0DB5E787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31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A905001-81C7-4607-A8F5-660BBF1D71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0956967"/>
              </p:ext>
            </p:extLst>
          </p:nvPr>
        </p:nvGraphicFramePr>
        <p:xfrm>
          <a:off x="704239" y="740321"/>
          <a:ext cx="8064267" cy="6391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3194877-2432-44F7-880D-35A7444516D0}"/>
              </a:ext>
            </a:extLst>
          </p:cNvPr>
          <p:cNvSpPr txBox="1"/>
          <p:nvPr/>
        </p:nvSpPr>
        <p:spPr>
          <a:xfrm>
            <a:off x="233044" y="6329779"/>
            <a:ext cx="11304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January 2023 V1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86BA88-5A9A-4B57-98AB-E506EBF1DBB8}"/>
              </a:ext>
            </a:extLst>
          </p:cNvPr>
          <p:cNvSpPr txBox="1"/>
          <p:nvPr/>
        </p:nvSpPr>
        <p:spPr>
          <a:xfrm>
            <a:off x="203791" y="227043"/>
            <a:ext cx="517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TheLightBulb Organisation Structure 2024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E9CA14-D233-405C-919F-4C50FD0BD2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796" y="83096"/>
            <a:ext cx="339471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86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1112</TotalTime>
  <Words>418</Words>
  <Application>Microsoft Office PowerPoint</Application>
  <PresentationFormat>On-screen Show (4:3)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Tilling</dc:creator>
  <cp:lastModifiedBy>Suzanne Tilling</cp:lastModifiedBy>
  <cp:revision>52</cp:revision>
  <cp:lastPrinted>2022-05-11T09:43:01Z</cp:lastPrinted>
  <dcterms:created xsi:type="dcterms:W3CDTF">2022-01-04T16:16:49Z</dcterms:created>
  <dcterms:modified xsi:type="dcterms:W3CDTF">2024-02-01T12:20:00Z</dcterms:modified>
</cp:coreProperties>
</file>