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670675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05" autoAdjust="0"/>
    <p:restoredTop sz="96357" autoAdjust="0"/>
  </p:normalViewPr>
  <p:slideViewPr>
    <p:cSldViewPr snapToGrid="0">
      <p:cViewPr>
        <p:scale>
          <a:sx n="244" d="100"/>
          <a:sy n="244" d="100"/>
        </p:scale>
        <p:origin x="-5684" y="-56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127BE-2971-470B-81B6-9B0F5938AF2C}" type="doc">
      <dgm:prSet loTypeId="urn:microsoft.com/office/officeart/2005/8/layout/orgChart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763AA780-6D2C-434E-A4C8-ACBFBD654EB9}">
      <dgm:prSet phldrT="[Text]"/>
      <dgm:spPr/>
      <dgm:t>
        <a:bodyPr/>
        <a:lstStyle/>
        <a:p>
          <a:r>
            <a:rPr lang="en-US" b="1" dirty="0"/>
            <a:t>LDM IQA</a:t>
          </a:r>
          <a:br>
            <a:rPr lang="en-US" dirty="0"/>
          </a:br>
          <a:r>
            <a:rPr lang="en-US" dirty="0"/>
            <a:t>Ellis Davis (P/T 3 Days PW) (Recruitment)</a:t>
          </a:r>
          <a:br>
            <a:rPr lang="en-US" dirty="0"/>
          </a:br>
          <a:r>
            <a:rPr lang="en-US" dirty="0"/>
            <a:t>Leanne Riddle</a:t>
          </a:r>
          <a:endParaRPr lang="en-GB" dirty="0"/>
        </a:p>
      </dgm:t>
    </dgm:pt>
    <dgm:pt modelId="{1C40D503-2434-4309-81AB-88516FCFA392}" type="parTrans" cxnId="{515A3F4D-9E03-457C-907F-E0568A30F028}">
      <dgm:prSet/>
      <dgm:spPr/>
      <dgm:t>
        <a:bodyPr/>
        <a:lstStyle/>
        <a:p>
          <a:endParaRPr lang="en-GB"/>
        </a:p>
      </dgm:t>
    </dgm:pt>
    <dgm:pt modelId="{529F8C91-C236-48CE-AB2A-047583A1E299}" type="sibTrans" cxnId="{515A3F4D-9E03-457C-907F-E0568A30F028}">
      <dgm:prSet/>
      <dgm:spPr/>
      <dgm:t>
        <a:bodyPr/>
        <a:lstStyle/>
        <a:p>
          <a:endParaRPr lang="en-GB"/>
        </a:p>
      </dgm:t>
    </dgm:pt>
    <dgm:pt modelId="{D2782D7C-F0CE-4D56-860A-B291EC0EF94C}">
      <dgm:prSet phldrT="[Text]"/>
      <dgm:spPr/>
      <dgm:t>
        <a:bodyPr/>
        <a:lstStyle/>
        <a:p>
          <a:pPr algn="ctr"/>
          <a:r>
            <a:rPr lang="en-US" b="1" dirty="0"/>
            <a:t>LDM</a:t>
          </a:r>
          <a:br>
            <a:rPr lang="en-US" dirty="0"/>
          </a:br>
          <a:r>
            <a:rPr lang="en-US" dirty="0"/>
            <a:t>Sarah Robinson (Generic)</a:t>
          </a:r>
          <a:endParaRPr lang="en-GB" dirty="0"/>
        </a:p>
      </dgm:t>
    </dgm:pt>
    <dgm:pt modelId="{A01904BB-2896-45C9-8C0F-8EC205134E8A}" type="parTrans" cxnId="{C9EF2EAB-E164-4E1F-97CC-2AB36AEB3FDE}">
      <dgm:prSet/>
      <dgm:spPr/>
      <dgm:t>
        <a:bodyPr/>
        <a:lstStyle/>
        <a:p>
          <a:endParaRPr lang="en-GB"/>
        </a:p>
      </dgm:t>
    </dgm:pt>
    <dgm:pt modelId="{A2146569-D384-41C6-9E3F-BB4BAE9C63B9}" type="sibTrans" cxnId="{C9EF2EAB-E164-4E1F-97CC-2AB36AEB3FDE}">
      <dgm:prSet/>
      <dgm:spPr/>
      <dgm:t>
        <a:bodyPr/>
        <a:lstStyle/>
        <a:p>
          <a:endParaRPr lang="en-GB"/>
        </a:p>
      </dgm:t>
    </dgm:pt>
    <dgm:pt modelId="{3F6511A0-CCAF-4AEC-B916-9DBB40F10ED3}">
      <dgm:prSet phldrT="[Text]"/>
      <dgm:spPr/>
      <dgm:t>
        <a:bodyPr/>
        <a:lstStyle/>
        <a:p>
          <a:r>
            <a:rPr lang="en-US" b="1" i="0" dirty="0"/>
            <a:t>IQA</a:t>
          </a:r>
          <a:br>
            <a:rPr lang="en-US" i="0" dirty="0"/>
          </a:br>
          <a:r>
            <a:rPr lang="en-US" i="0" dirty="0"/>
            <a:t>Sally Wood (P/T 10 hours per month)</a:t>
          </a:r>
          <a:endParaRPr lang="en-GB" i="0" dirty="0"/>
        </a:p>
      </dgm:t>
    </dgm:pt>
    <dgm:pt modelId="{ADAC8A62-06DF-4612-9506-3756AC513939}" type="parTrans" cxnId="{3AD2938F-21A3-4FD7-921F-CF6A7F421AA0}">
      <dgm:prSet/>
      <dgm:spPr/>
      <dgm:t>
        <a:bodyPr/>
        <a:lstStyle/>
        <a:p>
          <a:endParaRPr lang="en-GB"/>
        </a:p>
      </dgm:t>
    </dgm:pt>
    <dgm:pt modelId="{5A6D3468-FE6D-4A77-8608-1AB28153BB61}" type="sibTrans" cxnId="{3AD2938F-21A3-4FD7-921F-CF6A7F421AA0}">
      <dgm:prSet/>
      <dgm:spPr/>
      <dgm:t>
        <a:bodyPr/>
        <a:lstStyle/>
        <a:p>
          <a:endParaRPr lang="en-GB"/>
        </a:p>
      </dgm:t>
    </dgm:pt>
    <dgm:pt modelId="{79B98A71-A52E-4213-B057-775957237ABC}">
      <dgm:prSet phldrT="[Text]" custT="1"/>
      <dgm:spPr>
        <a:solidFill>
          <a:srgbClr val="70AD47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Contracts Manager</a:t>
          </a:r>
          <a:b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John Walsh</a:t>
          </a:r>
          <a:b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(IQA)</a:t>
          </a:r>
          <a:endParaRPr lang="en-GB" sz="500" b="0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gm:t>
    </dgm:pt>
    <dgm:pt modelId="{8A74D5DF-BD51-4B5B-A994-3D9091436D77}" type="parTrans" cxnId="{0D030BEB-6AD6-4F85-B08F-3E0BABE31DA0}">
      <dgm:prSet/>
      <dgm:spPr/>
      <dgm:t>
        <a:bodyPr/>
        <a:lstStyle/>
        <a:p>
          <a:endParaRPr lang="en-GB"/>
        </a:p>
      </dgm:t>
    </dgm:pt>
    <dgm:pt modelId="{268E687C-419B-4F43-BF23-112D0698C06A}" type="sibTrans" cxnId="{0D030BEB-6AD6-4F85-B08F-3E0BABE31DA0}">
      <dgm:prSet/>
      <dgm:spPr/>
      <dgm:t>
        <a:bodyPr/>
        <a:lstStyle/>
        <a:p>
          <a:endParaRPr lang="en-GB"/>
        </a:p>
      </dgm:t>
    </dgm:pt>
    <dgm:pt modelId="{E786DBE5-6BF4-4218-B00F-9A4A793F6C0A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BOARD</a:t>
          </a:r>
          <a:endParaRPr lang="en-GB" b="1" dirty="0"/>
        </a:p>
      </dgm:t>
    </dgm:pt>
    <dgm:pt modelId="{79359BF2-4B70-4489-B126-30D272BFB676}" type="parTrans" cxnId="{D1D32613-CEB6-4FF8-B14D-F2327496AC94}">
      <dgm:prSet/>
      <dgm:spPr/>
      <dgm:t>
        <a:bodyPr/>
        <a:lstStyle/>
        <a:p>
          <a:endParaRPr lang="en-GB"/>
        </a:p>
      </dgm:t>
    </dgm:pt>
    <dgm:pt modelId="{2D4C70AD-A0B1-4F14-A5CE-4DBD66912E50}" type="sibTrans" cxnId="{D1D32613-CEB6-4FF8-B14D-F2327496AC94}">
      <dgm:prSet/>
      <dgm:spPr/>
      <dgm:t>
        <a:bodyPr/>
        <a:lstStyle/>
        <a:p>
          <a:endParaRPr lang="en-GB"/>
        </a:p>
      </dgm:t>
    </dgm:pt>
    <dgm:pt modelId="{A7F98895-CC2D-4752-8D05-DB75637EE22E}">
      <dgm:prSet phldrT="[Text]"/>
      <dgm:spPr/>
      <dgm:t>
        <a:bodyPr/>
        <a:lstStyle/>
        <a:p>
          <a:r>
            <a:rPr lang="en-US" b="1" dirty="0"/>
            <a:t>MD</a:t>
          </a:r>
          <a:br>
            <a:rPr lang="en-US" dirty="0"/>
          </a:br>
          <a:r>
            <a:rPr lang="en-US" dirty="0"/>
            <a:t>Suzanne Tilling</a:t>
          </a:r>
        </a:p>
      </dgm:t>
    </dgm:pt>
    <dgm:pt modelId="{D2BC38D3-8F58-4D7E-ACE4-C6C9D633E145}" type="parTrans" cxnId="{53BD14A5-86E9-4A6A-B2AC-48D83C397C9B}">
      <dgm:prSet/>
      <dgm:spPr/>
      <dgm:t>
        <a:bodyPr/>
        <a:lstStyle/>
        <a:p>
          <a:endParaRPr lang="en-GB"/>
        </a:p>
      </dgm:t>
    </dgm:pt>
    <dgm:pt modelId="{D16A5A06-BAF5-4A6F-B76E-7AA3E41D045B}" type="sibTrans" cxnId="{53BD14A5-86E9-4A6A-B2AC-48D83C397C9B}">
      <dgm:prSet/>
      <dgm:spPr/>
      <dgm:t>
        <a:bodyPr/>
        <a:lstStyle/>
        <a:p>
          <a:endParaRPr lang="en-GB"/>
        </a:p>
      </dgm:t>
    </dgm:pt>
    <dgm:pt modelId="{AD4A7BD3-2415-4B42-BB89-7E737845C173}">
      <dgm:prSet phldrT="[Text]"/>
      <dgm:spPr/>
      <dgm:t>
        <a:bodyPr/>
        <a:lstStyle/>
        <a:p>
          <a:r>
            <a:rPr lang="en-US" b="1" dirty="0"/>
            <a:t>Director</a:t>
          </a:r>
          <a:br>
            <a:rPr lang="en-US" dirty="0"/>
          </a:br>
          <a:r>
            <a:rPr lang="en-US" dirty="0"/>
            <a:t>Thomas Harley</a:t>
          </a:r>
          <a:endParaRPr lang="en-GB" dirty="0"/>
        </a:p>
      </dgm:t>
    </dgm:pt>
    <dgm:pt modelId="{1E0C849D-3C67-4E4A-A265-334CBC7F0A22}" type="parTrans" cxnId="{B8D84C50-711C-41B6-88E7-97237D6EDCAA}">
      <dgm:prSet/>
      <dgm:spPr/>
      <dgm:t>
        <a:bodyPr/>
        <a:lstStyle/>
        <a:p>
          <a:endParaRPr lang="en-GB"/>
        </a:p>
      </dgm:t>
    </dgm:pt>
    <dgm:pt modelId="{A4FE5BF2-3000-4257-A17C-7C3940664B28}" type="sibTrans" cxnId="{B8D84C50-711C-41B6-88E7-97237D6EDCAA}">
      <dgm:prSet/>
      <dgm:spPr/>
      <dgm:t>
        <a:bodyPr/>
        <a:lstStyle/>
        <a:p>
          <a:endParaRPr lang="en-GB"/>
        </a:p>
      </dgm:t>
    </dgm:pt>
    <dgm:pt modelId="{67ECD21C-C778-43EF-9182-694E00372525}">
      <dgm:prSet phldrT="[Text]"/>
      <dgm:spPr/>
      <dgm:t>
        <a:bodyPr/>
        <a:lstStyle/>
        <a:p>
          <a:r>
            <a:rPr lang="en-US" b="1" dirty="0"/>
            <a:t>Director</a:t>
          </a:r>
          <a:br>
            <a:rPr lang="en-US" dirty="0"/>
          </a:br>
          <a:r>
            <a:rPr lang="en-US" dirty="0"/>
            <a:t>Jaies Morjaria</a:t>
          </a:r>
          <a:endParaRPr lang="en-GB" dirty="0"/>
        </a:p>
      </dgm:t>
    </dgm:pt>
    <dgm:pt modelId="{BD5C2816-953C-45D5-B420-A8BAC02D0527}" type="parTrans" cxnId="{03724843-2D15-4151-BE4B-70D201DF209B}">
      <dgm:prSet/>
      <dgm:spPr/>
      <dgm:t>
        <a:bodyPr/>
        <a:lstStyle/>
        <a:p>
          <a:endParaRPr lang="en-GB"/>
        </a:p>
      </dgm:t>
    </dgm:pt>
    <dgm:pt modelId="{592C2E05-63C4-4745-843F-244CE0D5C5E7}" type="sibTrans" cxnId="{03724843-2D15-4151-BE4B-70D201DF209B}">
      <dgm:prSet/>
      <dgm:spPr/>
      <dgm:t>
        <a:bodyPr/>
        <a:lstStyle/>
        <a:p>
          <a:endParaRPr lang="en-GB"/>
        </a:p>
      </dgm:t>
    </dgm:pt>
    <dgm:pt modelId="{E5E0690D-D8A3-4E86-82CC-C07303B08E13}">
      <dgm:prSet phldrT="[Text]"/>
      <dgm:spPr/>
      <dgm:t>
        <a:bodyPr/>
        <a:lstStyle/>
        <a:p>
          <a:r>
            <a:rPr lang="en-US" b="1" i="0" dirty="0">
              <a:solidFill>
                <a:srgbClr val="7030A0"/>
              </a:solidFill>
            </a:rPr>
            <a:t>Associate LDM/IQA</a:t>
          </a:r>
          <a:br>
            <a:rPr lang="en-US" i="0" dirty="0">
              <a:solidFill>
                <a:srgbClr val="7030A0"/>
              </a:solidFill>
            </a:rPr>
          </a:br>
          <a:r>
            <a:rPr lang="en-US" i="0" dirty="0">
              <a:solidFill>
                <a:srgbClr val="7030A0"/>
              </a:solidFill>
            </a:rPr>
            <a:t>Stephanie Scrafton</a:t>
          </a:r>
          <a:endParaRPr lang="en-GB" i="0" dirty="0">
            <a:solidFill>
              <a:srgbClr val="7030A0"/>
            </a:solidFill>
          </a:endParaRPr>
        </a:p>
      </dgm:t>
    </dgm:pt>
    <dgm:pt modelId="{18ACC291-61AC-437E-8C15-01750E693743}" type="parTrans" cxnId="{C6490592-86D2-42C2-BDFB-66E6CC61013F}">
      <dgm:prSet/>
      <dgm:spPr/>
      <dgm:t>
        <a:bodyPr/>
        <a:lstStyle/>
        <a:p>
          <a:endParaRPr lang="en-GB"/>
        </a:p>
      </dgm:t>
    </dgm:pt>
    <dgm:pt modelId="{E51D1A2A-9F83-423B-8E5B-91E1EEAB80E7}" type="sibTrans" cxnId="{C6490592-86D2-42C2-BDFB-66E6CC61013F}">
      <dgm:prSet/>
      <dgm:spPr/>
      <dgm:t>
        <a:bodyPr/>
        <a:lstStyle/>
        <a:p>
          <a:endParaRPr lang="en-GB"/>
        </a:p>
      </dgm:t>
    </dgm:pt>
    <dgm:pt modelId="{AA2A3D44-5B9F-4165-8CB0-D71AB52B0F06}">
      <dgm:prSet phldrT="[Text]"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sz="500" b="1" kern="1200" dirty="0"/>
            <a:t>LDM</a:t>
          </a:r>
          <a:br>
            <a:rPr lang="en-US" sz="500" kern="1200" dirty="0"/>
          </a:br>
          <a:r>
            <a:rPr lang="en-US" sz="500" kern="1200" dirty="0"/>
            <a:t>Nathalie Ballantine (P/T 3 days PW)</a:t>
          </a:r>
          <a:endParaRPr lang="en-GB" sz="500" kern="1200" dirty="0"/>
        </a:p>
      </dgm:t>
    </dgm:pt>
    <dgm:pt modelId="{6732E45F-52F0-4960-9051-8F7564F08C34}" type="parTrans" cxnId="{C981526A-EC2F-48A2-9F9F-370399F4CDF5}">
      <dgm:prSet/>
      <dgm:spPr/>
      <dgm:t>
        <a:bodyPr/>
        <a:lstStyle/>
        <a:p>
          <a:endParaRPr lang="en-GB"/>
        </a:p>
      </dgm:t>
    </dgm:pt>
    <dgm:pt modelId="{8E4574B6-F47F-4131-8E49-2ED57CBAD3F0}" type="sibTrans" cxnId="{C981526A-EC2F-48A2-9F9F-370399F4CDF5}">
      <dgm:prSet/>
      <dgm:spPr/>
      <dgm:t>
        <a:bodyPr/>
        <a:lstStyle/>
        <a:p>
          <a:endParaRPr lang="en-GB"/>
        </a:p>
      </dgm:t>
    </dgm:pt>
    <dgm:pt modelId="{37142CAD-2AFA-4A46-A970-2FBF602F5D74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Specialist Provision</a:t>
          </a:r>
          <a:endParaRPr lang="en-GB" b="1" i="1" dirty="0"/>
        </a:p>
      </dgm:t>
    </dgm:pt>
    <dgm:pt modelId="{882A6D47-34F1-407A-AE7C-7D506163BB6B}" type="parTrans" cxnId="{603E60C8-751F-489A-9700-E9EACB7F47E9}">
      <dgm:prSet/>
      <dgm:spPr/>
      <dgm:t>
        <a:bodyPr/>
        <a:lstStyle/>
        <a:p>
          <a:endParaRPr lang="en-GB"/>
        </a:p>
      </dgm:t>
    </dgm:pt>
    <dgm:pt modelId="{9790995C-DC85-4B87-A86C-72F742826E95}" type="sibTrans" cxnId="{603E60C8-751F-489A-9700-E9EACB7F47E9}">
      <dgm:prSet/>
      <dgm:spPr/>
      <dgm:t>
        <a:bodyPr/>
        <a:lstStyle/>
        <a:p>
          <a:endParaRPr lang="en-GB"/>
        </a:p>
      </dgm:t>
    </dgm:pt>
    <dgm:pt modelId="{0F0E749D-195C-4E73-BA38-AE16A4D84241}">
      <dgm:prSet phldrT="[Text]"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sz="500" b="1" kern="1200" dirty="0"/>
            <a:t>Functional Skills (All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contracts</a:t>
          </a:r>
          <a:r>
            <a:rPr lang="en-US" sz="500" b="1" kern="1200" dirty="0"/>
            <a:t>)</a:t>
          </a:r>
          <a:br>
            <a:rPr lang="en-US" sz="500" kern="1200" dirty="0"/>
          </a:br>
          <a:r>
            <a:rPr lang="en-US" sz="500" kern="1200"/>
            <a:t>Tim Owen</a:t>
          </a:r>
          <a:endParaRPr lang="en-GB" sz="500" kern="1200" dirty="0"/>
        </a:p>
      </dgm:t>
    </dgm:pt>
    <dgm:pt modelId="{9B67934E-7F3A-4A47-924F-F4FC0ED3092A}" type="parTrans" cxnId="{4AB31D1E-C532-4599-9FC2-9068DC84944E}">
      <dgm:prSet/>
      <dgm:spPr/>
      <dgm:t>
        <a:bodyPr/>
        <a:lstStyle/>
        <a:p>
          <a:endParaRPr lang="en-GB"/>
        </a:p>
      </dgm:t>
    </dgm:pt>
    <dgm:pt modelId="{F821B637-E4A2-418A-BB8A-BAF289887DAD}" type="sibTrans" cxnId="{4AB31D1E-C532-4599-9FC2-9068DC84944E}">
      <dgm:prSet/>
      <dgm:spPr/>
      <dgm:t>
        <a:bodyPr/>
        <a:lstStyle/>
        <a:p>
          <a:endParaRPr lang="en-GB"/>
        </a:p>
      </dgm:t>
    </dgm:pt>
    <dgm:pt modelId="{FDC072D9-91A1-41AA-9E12-107C2A0B468D}">
      <dgm:prSet phldrT="[Text]"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sz="500" b="1" kern="1200" dirty="0"/>
            <a:t>Specialist LDM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employed</a:t>
          </a:r>
          <a:br>
            <a:rPr lang="en-US" sz="500" kern="1200" dirty="0"/>
          </a:br>
          <a:r>
            <a:rPr lang="en-US" sz="500" b="0" kern="1200" dirty="0"/>
            <a:t>Teaching Assist - </a:t>
          </a:r>
          <a:r>
            <a:rPr lang="en-US" sz="500" kern="1200" dirty="0"/>
            <a:t>Debbie Phillips </a:t>
          </a:r>
          <a:endParaRPr lang="en-GB" sz="500" kern="1200" dirty="0"/>
        </a:p>
      </dgm:t>
    </dgm:pt>
    <dgm:pt modelId="{2CB55380-2422-437B-B762-69E1FA8651C0}" type="parTrans" cxnId="{8D81C01B-2EA0-4D2F-84EE-F2044CF5BCC2}">
      <dgm:prSet/>
      <dgm:spPr/>
      <dgm:t>
        <a:bodyPr/>
        <a:lstStyle/>
        <a:p>
          <a:endParaRPr lang="en-GB"/>
        </a:p>
      </dgm:t>
    </dgm:pt>
    <dgm:pt modelId="{BFD3C537-B247-49F1-B703-F5A73793C2A3}" type="sibTrans" cxnId="{8D81C01B-2EA0-4D2F-84EE-F2044CF5BCC2}">
      <dgm:prSet/>
      <dgm:spPr/>
      <dgm:t>
        <a:bodyPr/>
        <a:lstStyle/>
        <a:p>
          <a:endParaRPr lang="en-GB"/>
        </a:p>
      </dgm:t>
    </dgm:pt>
    <dgm:pt modelId="{0D4DEDAC-936D-4C87-A42B-914CA745F74A}">
      <dgm:prSet phldrT="[Text]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b="1" dirty="0">
              <a:solidFill>
                <a:srgbClr val="7030A0"/>
              </a:solidFill>
            </a:rPr>
            <a:t>Specialist Associates</a:t>
          </a:r>
          <a:br>
            <a:rPr lang="en-US" dirty="0">
              <a:solidFill>
                <a:srgbClr val="7030A0"/>
              </a:solidFill>
            </a:rPr>
          </a:br>
          <a:r>
            <a:rPr lang="en-US" dirty="0">
              <a:solidFill>
                <a:srgbClr val="7030A0"/>
              </a:solidFill>
            </a:rPr>
            <a:t>Martin Smith – Teaching Assist IQA</a:t>
          </a:r>
          <a:br>
            <a:rPr lang="en-US" dirty="0">
              <a:solidFill>
                <a:srgbClr val="7030A0"/>
              </a:solidFill>
            </a:rPr>
          </a:br>
          <a:r>
            <a:rPr lang="en-US" dirty="0">
              <a:solidFill>
                <a:srgbClr val="7030A0"/>
              </a:solidFill>
            </a:rPr>
            <a:t>Jane Rainbird – HR Support</a:t>
          </a:r>
          <a:endParaRPr lang="en-GB" dirty="0">
            <a:solidFill>
              <a:srgbClr val="7030A0"/>
            </a:solidFill>
          </a:endParaRPr>
        </a:p>
      </dgm:t>
    </dgm:pt>
    <dgm:pt modelId="{AA216E9D-44C1-471C-A94E-D0FC50C512BF}" type="parTrans" cxnId="{D9E7C147-A9E3-4B20-85D8-A28D270581F0}">
      <dgm:prSet/>
      <dgm:spPr/>
      <dgm:t>
        <a:bodyPr/>
        <a:lstStyle/>
        <a:p>
          <a:endParaRPr lang="en-GB"/>
        </a:p>
      </dgm:t>
    </dgm:pt>
    <dgm:pt modelId="{5F308295-245A-4E53-93B6-6FB505E814ED}" type="sibTrans" cxnId="{D9E7C147-A9E3-4B20-85D8-A28D270581F0}">
      <dgm:prSet/>
      <dgm:spPr/>
      <dgm:t>
        <a:bodyPr/>
        <a:lstStyle/>
        <a:p>
          <a:endParaRPr lang="en-GB"/>
        </a:p>
      </dgm:t>
    </dgm:pt>
    <dgm:pt modelId="{75EC2394-CAAB-4830-8F95-353626CCC14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i="1" dirty="0"/>
            <a:t>Health &amp; Social Care Team (Run Down</a:t>
          </a:r>
          <a:r>
            <a:rPr lang="en-US" i="1" dirty="0"/>
            <a:t>)</a:t>
          </a:r>
          <a:endParaRPr lang="en-GB" i="1" dirty="0"/>
        </a:p>
      </dgm:t>
    </dgm:pt>
    <dgm:pt modelId="{0D3E5E6C-E8C1-4C81-9179-BFC343291923}" type="parTrans" cxnId="{5FB3A66A-01DF-4B4A-81C2-0B618650DF46}">
      <dgm:prSet/>
      <dgm:spPr/>
      <dgm:t>
        <a:bodyPr/>
        <a:lstStyle/>
        <a:p>
          <a:endParaRPr lang="en-GB"/>
        </a:p>
      </dgm:t>
    </dgm:pt>
    <dgm:pt modelId="{4F9A2D36-85C3-4346-AD9D-D97C09719154}" type="sibTrans" cxnId="{5FB3A66A-01DF-4B4A-81C2-0B618650DF46}">
      <dgm:prSet/>
      <dgm:spPr/>
      <dgm:t>
        <a:bodyPr/>
        <a:lstStyle/>
        <a:p>
          <a:endParaRPr lang="en-GB"/>
        </a:p>
      </dgm:t>
    </dgm:pt>
    <dgm:pt modelId="{C7019125-DA7D-4372-B8DE-925A10D6EBC1}">
      <dgm:prSet phldrT="[Text]"/>
      <dgm:spPr/>
      <dgm:t>
        <a:bodyPr/>
        <a:lstStyle/>
        <a:p>
          <a:r>
            <a:rPr lang="en-US" b="1" dirty="0"/>
            <a:t>Digital Lead</a:t>
          </a:r>
          <a:br>
            <a:rPr lang="en-US" dirty="0"/>
          </a:br>
          <a:r>
            <a:rPr lang="en-US" dirty="0"/>
            <a:t>Nikala Coulthard</a:t>
          </a:r>
          <a:endParaRPr lang="en-US" dirty="0">
            <a:solidFill>
              <a:schemeClr val="bg1"/>
            </a:solidFill>
          </a:endParaRPr>
        </a:p>
      </dgm:t>
    </dgm:pt>
    <dgm:pt modelId="{44E80DD9-37B4-430A-A534-3BEF6F8120BB}" type="parTrans" cxnId="{65177E8E-6922-441B-BEF9-80CA510A19C4}">
      <dgm:prSet/>
      <dgm:spPr/>
      <dgm:t>
        <a:bodyPr/>
        <a:lstStyle/>
        <a:p>
          <a:endParaRPr lang="en-GB"/>
        </a:p>
      </dgm:t>
    </dgm:pt>
    <dgm:pt modelId="{B852C8B5-42D1-4498-923B-A5525CCAD3D4}" type="sibTrans" cxnId="{65177E8E-6922-441B-BEF9-80CA510A19C4}">
      <dgm:prSet/>
      <dgm:spPr/>
      <dgm:t>
        <a:bodyPr/>
        <a:lstStyle/>
        <a:p>
          <a:endParaRPr lang="en-GB"/>
        </a:p>
      </dgm:t>
    </dgm:pt>
    <dgm:pt modelId="{34F3F7BD-99D4-4E04-97A9-C45050F2F123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Business Skills Team</a:t>
          </a:r>
          <a:endParaRPr lang="en-GB" b="1" dirty="0"/>
        </a:p>
      </dgm:t>
    </dgm:pt>
    <dgm:pt modelId="{24FD2CB7-4C42-4308-8384-CA59A94AADC0}" type="sibTrans" cxnId="{96ABDB4B-C3CB-48B6-B397-5F5D1E981843}">
      <dgm:prSet/>
      <dgm:spPr/>
      <dgm:t>
        <a:bodyPr/>
        <a:lstStyle/>
        <a:p>
          <a:endParaRPr lang="en-GB"/>
        </a:p>
      </dgm:t>
    </dgm:pt>
    <dgm:pt modelId="{98E81BD4-4203-42C8-A73D-9B84B5917A4B}" type="parTrans" cxnId="{96ABDB4B-C3CB-48B6-B397-5F5D1E981843}">
      <dgm:prSet/>
      <dgm:spPr/>
      <dgm:t>
        <a:bodyPr/>
        <a:lstStyle/>
        <a:p>
          <a:endParaRPr lang="en-GB"/>
        </a:p>
      </dgm:t>
    </dgm:pt>
    <dgm:pt modelId="{6DFD9493-9840-4775-A865-4ECD721281C8}">
      <dgm:prSet phldrT="[Text]"/>
      <dgm:spPr/>
      <dgm:t>
        <a:bodyPr/>
        <a:lstStyle/>
        <a:p>
          <a:r>
            <a:rPr lang="en-US" b="1" dirty="0"/>
            <a:t>Finance</a:t>
          </a:r>
          <a:br>
            <a:rPr lang="en-US" dirty="0"/>
          </a:br>
          <a:r>
            <a:rPr lang="en-US" dirty="0"/>
            <a:t>Tonia Saunders </a:t>
          </a:r>
          <a:endParaRPr lang="en-GB" dirty="0"/>
        </a:p>
      </dgm:t>
    </dgm:pt>
    <dgm:pt modelId="{CBA5D607-C485-4466-B480-E1E813386165}" type="parTrans" cxnId="{CA7FDDCE-133A-45A6-9912-D7587B081AC0}">
      <dgm:prSet/>
      <dgm:spPr/>
      <dgm:t>
        <a:bodyPr/>
        <a:lstStyle/>
        <a:p>
          <a:endParaRPr lang="en-GB"/>
        </a:p>
      </dgm:t>
    </dgm:pt>
    <dgm:pt modelId="{C2F0EFC8-AAD1-40D8-8662-AD4B5D4E375C}" type="sibTrans" cxnId="{CA7FDDCE-133A-45A6-9912-D7587B081AC0}">
      <dgm:prSet/>
      <dgm:spPr/>
      <dgm:t>
        <a:bodyPr/>
        <a:lstStyle/>
        <a:p>
          <a:endParaRPr lang="en-GB"/>
        </a:p>
      </dgm:t>
    </dgm:pt>
    <dgm:pt modelId="{C8B14027-CEE8-495B-8FB0-CCC5EA083AB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Group</a:t>
          </a:r>
          <a:endParaRPr lang="en-GB" b="1" dirty="0">
            <a:solidFill>
              <a:srgbClr val="7030A0"/>
            </a:solidFill>
          </a:endParaRPr>
        </a:p>
      </dgm:t>
    </dgm:pt>
    <dgm:pt modelId="{6652E93F-7F7B-42BD-8E6C-8BA2BB75D17C}" type="parTrans" cxnId="{410CFDCA-A9D7-43D6-9BE3-B7B3FE1E405D}">
      <dgm:prSet/>
      <dgm:spPr/>
      <dgm:t>
        <a:bodyPr/>
        <a:lstStyle/>
        <a:p>
          <a:endParaRPr lang="en-GB"/>
        </a:p>
      </dgm:t>
    </dgm:pt>
    <dgm:pt modelId="{699D18F1-AEAF-4DF9-8B12-7D6545C677DB}" type="sibTrans" cxnId="{410CFDCA-A9D7-43D6-9BE3-B7B3FE1E405D}">
      <dgm:prSet/>
      <dgm:spPr/>
      <dgm:t>
        <a:bodyPr/>
        <a:lstStyle/>
        <a:p>
          <a:endParaRPr lang="en-GB"/>
        </a:p>
      </dgm:t>
    </dgm:pt>
    <dgm:pt modelId="{A72BFF8D-CC58-45AB-BF6C-8212AD88414F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Funding Team</a:t>
          </a:r>
        </a:p>
      </dgm:t>
    </dgm:pt>
    <dgm:pt modelId="{196D367D-0716-4304-B9F1-7E34C967061C}" type="parTrans" cxnId="{755275AC-F416-49A4-90FE-37C02347BB43}">
      <dgm:prSet/>
      <dgm:spPr/>
      <dgm:t>
        <a:bodyPr/>
        <a:lstStyle/>
        <a:p>
          <a:endParaRPr lang="en-GB"/>
        </a:p>
      </dgm:t>
    </dgm:pt>
    <dgm:pt modelId="{870F160E-3FAC-4D51-9BF3-E3206601912D}" type="sibTrans" cxnId="{755275AC-F416-49A4-90FE-37C02347BB43}">
      <dgm:prSet/>
      <dgm:spPr/>
      <dgm:t>
        <a:bodyPr/>
        <a:lstStyle/>
        <a:p>
          <a:endParaRPr lang="en-GB"/>
        </a:p>
      </dgm:t>
    </dgm:pt>
    <dgm:pt modelId="{0F95FB64-DDEB-409B-82C5-8F374F6BE1F9}">
      <dgm:prSet phldrT="[Text]"/>
      <dgm:spPr>
        <a:solidFill>
          <a:schemeClr val="accent6"/>
        </a:solidFill>
      </dgm:spPr>
      <dgm:t>
        <a:bodyPr/>
        <a:lstStyle/>
        <a:p>
          <a:pPr>
            <a:buNone/>
          </a:pPr>
          <a:r>
            <a:rPr lang="en-US" b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Funding &amp; Compliance officer</a:t>
          </a:r>
          <a:br>
            <a:rPr lang="en-US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Foram Darji</a:t>
          </a:r>
          <a:endParaRPr lang="en-GB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9F695A97-DD3E-47BC-BF85-3986F8EDAA46}" type="parTrans" cxnId="{59908294-E89A-43AC-866E-D077CACDD9E5}">
      <dgm:prSet/>
      <dgm:spPr/>
      <dgm:t>
        <a:bodyPr/>
        <a:lstStyle/>
        <a:p>
          <a:endParaRPr lang="en-GB"/>
        </a:p>
      </dgm:t>
    </dgm:pt>
    <dgm:pt modelId="{CE9EE810-B59B-4A27-8E99-2FCCFAC5D5DA}" type="sibTrans" cxnId="{59908294-E89A-43AC-866E-D077CACDD9E5}">
      <dgm:prSet/>
      <dgm:spPr/>
      <dgm:t>
        <a:bodyPr/>
        <a:lstStyle/>
        <a:p>
          <a:endParaRPr lang="en-GB"/>
        </a:p>
      </dgm:t>
    </dgm:pt>
    <dgm:pt modelId="{9E0E3CD9-10ED-4DBF-8E99-DD5A6E007C6F}">
      <dgm:prSet phldrT="[Text]"/>
      <dgm:spPr>
        <a:solidFill>
          <a:schemeClr val="accent6"/>
        </a:solidFill>
      </dgm:spPr>
      <dgm:t>
        <a:bodyPr/>
        <a:lstStyle/>
        <a:p>
          <a:r>
            <a:rPr lang="en-US" b="1" dirty="0"/>
            <a:t>Funding Apprentice</a:t>
          </a:r>
        </a:p>
        <a:p>
          <a:r>
            <a:rPr lang="en-US" dirty="0"/>
            <a:t>Mia Campling</a:t>
          </a:r>
          <a:endParaRPr lang="en-GB" dirty="0"/>
        </a:p>
      </dgm:t>
    </dgm:pt>
    <dgm:pt modelId="{8D71C2E1-65DD-4DFF-8F8D-8A81E8455392}" type="parTrans" cxnId="{C6622E5E-EAE2-48E9-96B0-EDFCEE2AF856}">
      <dgm:prSet/>
      <dgm:spPr/>
      <dgm:t>
        <a:bodyPr/>
        <a:lstStyle/>
        <a:p>
          <a:endParaRPr lang="en-GB"/>
        </a:p>
      </dgm:t>
    </dgm:pt>
    <dgm:pt modelId="{0090BC26-46E2-4AE2-B775-5619B20D2AAD}" type="sibTrans" cxnId="{C6622E5E-EAE2-48E9-96B0-EDFCEE2AF856}">
      <dgm:prSet/>
      <dgm:spPr/>
      <dgm:t>
        <a:bodyPr/>
        <a:lstStyle/>
        <a:p>
          <a:endParaRPr lang="en-GB"/>
        </a:p>
      </dgm:t>
    </dgm:pt>
    <dgm:pt modelId="{68466F56-6D07-47B5-9757-00F81156DFC9}">
      <dgm:prSet phldrT="[Text]"/>
      <dgm:spPr>
        <a:solidFill>
          <a:schemeClr val="accent6"/>
        </a:solidFill>
      </dgm:spPr>
      <dgm:t>
        <a:bodyPr/>
        <a:lstStyle/>
        <a:p>
          <a:pPr>
            <a:buNone/>
          </a:pPr>
          <a:r>
            <a:rPr lang="en-US" b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Funding and Compliance Support </a:t>
          </a:r>
        </a:p>
        <a:p>
          <a:pPr>
            <a:buNone/>
          </a:pPr>
          <a:r>
            <a:rPr lang="en-US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Amy Maggs</a:t>
          </a:r>
          <a:endParaRPr lang="en-GB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FD38E13E-BBD4-462B-A80B-BCDE443703C0}" type="parTrans" cxnId="{1C4C8369-8CEF-47F0-ADB3-23FAFA5DE2BB}">
      <dgm:prSet/>
      <dgm:spPr/>
      <dgm:t>
        <a:bodyPr/>
        <a:lstStyle/>
        <a:p>
          <a:endParaRPr lang="en-GB"/>
        </a:p>
      </dgm:t>
    </dgm:pt>
    <dgm:pt modelId="{EE7AF529-B58E-4E58-B825-C2F670B7A673}" type="sibTrans" cxnId="{1C4C8369-8CEF-47F0-ADB3-23FAFA5DE2BB}">
      <dgm:prSet/>
      <dgm:spPr/>
      <dgm:t>
        <a:bodyPr/>
        <a:lstStyle/>
        <a:p>
          <a:endParaRPr lang="en-GB"/>
        </a:p>
      </dgm:t>
    </dgm:pt>
    <dgm:pt modelId="{F7734E28-F7E8-429D-8128-A8CAC965B435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Apprenticeship Team</a:t>
          </a:r>
          <a:endParaRPr lang="en-GB" b="1" dirty="0">
            <a:solidFill>
              <a:schemeClr val="bg1"/>
            </a:solidFill>
          </a:endParaRPr>
        </a:p>
      </dgm:t>
    </dgm:pt>
    <dgm:pt modelId="{E398F996-3CA2-4022-BC26-314DFD58F292}" type="parTrans" cxnId="{39E60BD3-F9B6-4795-A5F8-20366462E66F}">
      <dgm:prSet/>
      <dgm:spPr/>
      <dgm:t>
        <a:bodyPr/>
        <a:lstStyle/>
        <a:p>
          <a:endParaRPr lang="en-GB"/>
        </a:p>
      </dgm:t>
    </dgm:pt>
    <dgm:pt modelId="{59DCC748-F59D-4994-851B-E7D074DD342A}" type="sibTrans" cxnId="{39E60BD3-F9B6-4795-A5F8-20366462E66F}">
      <dgm:prSet/>
      <dgm:spPr/>
      <dgm:t>
        <a:bodyPr/>
        <a:lstStyle/>
        <a:p>
          <a:endParaRPr lang="en-GB"/>
        </a:p>
      </dgm:t>
    </dgm:pt>
    <dgm:pt modelId="{19157630-7432-42BD-BE6A-DAD57917F9F5}">
      <dgm:prSet phldrT="[Text]"/>
      <dgm:spPr/>
      <dgm:t>
        <a:bodyPr/>
        <a:lstStyle/>
        <a:p>
          <a:r>
            <a:rPr lang="en-US" b="1" strike="noStrike" dirty="0">
              <a:solidFill>
                <a:schemeClr val="bg1">
                  <a:lumMod val="95000"/>
                </a:schemeClr>
              </a:solidFill>
            </a:rPr>
            <a:t>Apprentice Admin Support</a:t>
          </a:r>
          <a:br>
            <a:rPr lang="en-US" strike="noStrike" dirty="0">
              <a:solidFill>
                <a:schemeClr val="bg1">
                  <a:lumMod val="95000"/>
                </a:schemeClr>
              </a:solidFill>
            </a:rPr>
          </a:br>
          <a:r>
            <a:rPr lang="en-US" b="0" strike="noStrike" dirty="0">
              <a:solidFill>
                <a:schemeClr val="bg1"/>
              </a:solidFill>
            </a:rPr>
            <a:t>TBR</a:t>
          </a:r>
        </a:p>
      </dgm:t>
    </dgm:pt>
    <dgm:pt modelId="{46BB67CD-5C91-40BF-8517-4B710338AAEB}" type="parTrans" cxnId="{07F242D0-9040-4265-AF7D-EAF1FCA5925B}">
      <dgm:prSet/>
      <dgm:spPr/>
      <dgm:t>
        <a:bodyPr/>
        <a:lstStyle/>
        <a:p>
          <a:endParaRPr lang="en-GB"/>
        </a:p>
      </dgm:t>
    </dgm:pt>
    <dgm:pt modelId="{D07CC8B9-3649-4517-92A9-2E7592D82ABA}" type="sibTrans" cxnId="{07F242D0-9040-4265-AF7D-EAF1FCA5925B}">
      <dgm:prSet/>
      <dgm:spPr/>
      <dgm:t>
        <a:bodyPr/>
        <a:lstStyle/>
        <a:p>
          <a:endParaRPr lang="en-GB"/>
        </a:p>
      </dgm:t>
    </dgm:pt>
    <dgm:pt modelId="{FB5DC167-E9E2-44B3-A0EB-66C89CCF6CDB}">
      <dgm:prSet phldrT="[Text]"/>
      <dgm:spPr/>
      <dgm:t>
        <a:bodyPr/>
        <a:lstStyle/>
        <a:p>
          <a:r>
            <a:rPr lang="en-US" b="1" dirty="0"/>
            <a:t>Non Exec</a:t>
          </a:r>
          <a:br>
            <a:rPr lang="en-US" dirty="0"/>
          </a:br>
          <a:r>
            <a:rPr lang="en-US" dirty="0"/>
            <a:t>Debbie Gardner</a:t>
          </a:r>
          <a:endParaRPr lang="en-GB" dirty="0"/>
        </a:p>
      </dgm:t>
    </dgm:pt>
    <dgm:pt modelId="{4CFC36B1-042E-4AFE-B456-EB42FB4037C4}" type="parTrans" cxnId="{64987DC3-08D4-4C0A-BB14-CD406ACB91CC}">
      <dgm:prSet/>
      <dgm:spPr/>
      <dgm:t>
        <a:bodyPr/>
        <a:lstStyle/>
        <a:p>
          <a:endParaRPr lang="en-GB"/>
        </a:p>
      </dgm:t>
    </dgm:pt>
    <dgm:pt modelId="{91A58763-98B3-419C-BBA4-2295693ED2BB}" type="sibTrans" cxnId="{64987DC3-08D4-4C0A-BB14-CD406ACB91CC}">
      <dgm:prSet/>
      <dgm:spPr/>
      <dgm:t>
        <a:bodyPr/>
        <a:lstStyle/>
        <a:p>
          <a:endParaRPr lang="en-GB"/>
        </a:p>
      </dgm:t>
    </dgm:pt>
    <dgm:pt modelId="{4591E96B-AF86-408A-A438-3A5CD7B8B4CC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b="1" dirty="0"/>
            <a:t>Employers &amp; Team Leader</a:t>
          </a:r>
        </a:p>
        <a:p>
          <a:pPr>
            <a:spcAft>
              <a:spcPts val="0"/>
            </a:spcAft>
          </a:pPr>
          <a:r>
            <a:rPr lang="en-US" dirty="0"/>
            <a:t>Chelsie Benson</a:t>
          </a:r>
          <a:endParaRPr lang="en-GB" dirty="0"/>
        </a:p>
      </dgm:t>
    </dgm:pt>
    <dgm:pt modelId="{07C3BD14-B78C-448B-BD7E-F0B3970259A9}" type="parTrans" cxnId="{84F34357-EB24-4009-BA93-BB2A78CF7F62}">
      <dgm:prSet/>
      <dgm:spPr/>
      <dgm:t>
        <a:bodyPr/>
        <a:lstStyle/>
        <a:p>
          <a:endParaRPr lang="en-GB"/>
        </a:p>
      </dgm:t>
    </dgm:pt>
    <dgm:pt modelId="{4044BDD5-D4A1-4FFB-B10E-295F12AC3F15}" type="sibTrans" cxnId="{84F34357-EB24-4009-BA93-BB2A78CF7F62}">
      <dgm:prSet/>
      <dgm:spPr/>
      <dgm:t>
        <a:bodyPr/>
        <a:lstStyle/>
        <a:p>
          <a:endParaRPr lang="en-GB"/>
        </a:p>
      </dgm:t>
    </dgm:pt>
    <dgm:pt modelId="{20FE708B-150F-45A6-8AE0-5129D3D3C781}">
      <dgm:prSet phldrT="[Text]"/>
      <dgm:spPr/>
      <dgm:t>
        <a:bodyPr/>
        <a:lstStyle/>
        <a:p>
          <a:r>
            <a:rPr lang="en-US" b="1" dirty="0"/>
            <a:t>Learners</a:t>
          </a:r>
        </a:p>
        <a:p>
          <a:r>
            <a:rPr lang="en-US" b="0" dirty="0">
              <a:solidFill>
                <a:schemeClr val="bg1"/>
              </a:solidFill>
            </a:rPr>
            <a:t>Sydney Royce</a:t>
          </a:r>
          <a:endParaRPr lang="en-GB" b="0" dirty="0">
            <a:solidFill>
              <a:schemeClr val="bg1"/>
            </a:solidFill>
          </a:endParaRPr>
        </a:p>
      </dgm:t>
    </dgm:pt>
    <dgm:pt modelId="{B3B11CCB-F6AD-4A94-86EF-DDF56A51AD1C}" type="parTrans" cxnId="{3219A666-CB8A-4246-A0F4-90BCCE11FE5C}">
      <dgm:prSet/>
      <dgm:spPr/>
      <dgm:t>
        <a:bodyPr/>
        <a:lstStyle/>
        <a:p>
          <a:endParaRPr lang="en-GB"/>
        </a:p>
      </dgm:t>
    </dgm:pt>
    <dgm:pt modelId="{F1CDC9E6-F217-479C-B0C2-3CAF7E4D3A32}" type="sibTrans" cxnId="{3219A666-CB8A-4246-A0F4-90BCCE11FE5C}">
      <dgm:prSet/>
      <dgm:spPr/>
      <dgm:t>
        <a:bodyPr/>
        <a:lstStyle/>
        <a:p>
          <a:endParaRPr lang="en-GB"/>
        </a:p>
      </dgm:t>
    </dgm:pt>
    <dgm:pt modelId="{DA450C2A-8742-454E-A8C0-AC93B7327F5B}">
      <dgm:prSet phldrT="[Text]" custT="1"/>
      <dgm:spPr>
        <a:solidFill>
          <a:srgbClr val="7030A0"/>
        </a:solidFill>
      </dgm:spPr>
      <dgm:t>
        <a:bodyPr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b="1" kern="1200" dirty="0"/>
            <a:t>Multiply</a:t>
          </a:r>
          <a:endParaRPr lang="en-GB" sz="500" b="1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gm:t>
    </dgm:pt>
    <dgm:pt modelId="{E14D52EA-C130-42F3-B1E7-033D26EF1783}" type="parTrans" cxnId="{20196777-DB76-48AC-BCE3-5D08E1E30630}">
      <dgm:prSet/>
      <dgm:spPr/>
      <dgm:t>
        <a:bodyPr/>
        <a:lstStyle/>
        <a:p>
          <a:endParaRPr lang="en-GB"/>
        </a:p>
      </dgm:t>
    </dgm:pt>
    <dgm:pt modelId="{A66A8827-77D2-4AC2-91AC-BD91766DB292}" type="sibTrans" cxnId="{20196777-DB76-48AC-BCE3-5D08E1E30630}">
      <dgm:prSet/>
      <dgm:spPr/>
      <dgm:t>
        <a:bodyPr/>
        <a:lstStyle/>
        <a:p>
          <a:endParaRPr lang="en-GB"/>
        </a:p>
      </dgm:t>
    </dgm:pt>
    <dgm:pt modelId="{3C79E21F-B3BA-4B19-BB9D-E9FC0C11909D}">
      <dgm:prSet phldrT="[Text]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b="1" dirty="0"/>
            <a:t>Multiply W Sussex &amp; Surrey</a:t>
          </a:r>
          <a:br>
            <a:rPr lang="en-US" b="1" dirty="0"/>
          </a:br>
          <a:r>
            <a:rPr lang="en-US" b="1" dirty="0"/>
            <a:t>!:1 Coach Crawley Edgar Muzvidzwa</a:t>
          </a:r>
          <a:br>
            <a:rPr lang="en-US" b="1" dirty="0"/>
          </a:br>
          <a:r>
            <a:rPr lang="en-US" b="1" dirty="0"/>
            <a:t>Trainers Crawley</a:t>
          </a:r>
          <a:br>
            <a:rPr lang="en-US" b="1" dirty="0"/>
          </a:br>
          <a:r>
            <a:rPr lang="en-US" b="1" dirty="0"/>
            <a:t>Sam Caig (2</a:t>
          </a:r>
          <a:r>
            <a:rPr lang="en-US" b="1" baseline="30000" dirty="0"/>
            <a:t>nd</a:t>
          </a:r>
          <a:r>
            <a:rPr lang="en-US" b="1" dirty="0"/>
            <a:t> Oct)</a:t>
          </a:r>
          <a:br>
            <a:rPr lang="en-US" b="1" dirty="0"/>
          </a:br>
          <a:r>
            <a:rPr lang="en-US" b="1" dirty="0"/>
            <a:t>Sharon Brown (TBC)</a:t>
          </a:r>
          <a:br>
            <a:rPr lang="en-US" b="1" dirty="0"/>
          </a:br>
          <a:r>
            <a:rPr lang="en-US" b="1" dirty="0" err="1"/>
            <a:t>Temitayo</a:t>
          </a:r>
          <a:r>
            <a:rPr lang="en-US" b="1" dirty="0"/>
            <a:t> </a:t>
          </a:r>
          <a:r>
            <a:rPr lang="en-US" b="1" dirty="0" err="1"/>
            <a:t>Oluwayomi</a:t>
          </a:r>
          <a:r>
            <a:rPr lang="en-US" b="1" dirty="0"/>
            <a:t> (GSUK)</a:t>
          </a:r>
          <a:br>
            <a:rPr lang="en-US" b="1" dirty="0"/>
          </a:br>
          <a:endParaRPr lang="en-GB" dirty="0"/>
        </a:p>
      </dgm:t>
    </dgm:pt>
    <dgm:pt modelId="{4CA4203F-DDA0-4484-AC90-AB74E8A1056C}" type="parTrans" cxnId="{5DA911DA-6440-4527-A320-3A773B8A4495}">
      <dgm:prSet/>
      <dgm:spPr/>
      <dgm:t>
        <a:bodyPr/>
        <a:lstStyle/>
        <a:p>
          <a:endParaRPr lang="en-GB"/>
        </a:p>
      </dgm:t>
    </dgm:pt>
    <dgm:pt modelId="{A05D172D-FBFA-4D10-88E6-063230230040}" type="sibTrans" cxnId="{5DA911DA-6440-4527-A320-3A773B8A4495}">
      <dgm:prSet/>
      <dgm:spPr/>
      <dgm:t>
        <a:bodyPr/>
        <a:lstStyle/>
        <a:p>
          <a:endParaRPr lang="en-GB"/>
        </a:p>
      </dgm:t>
    </dgm:pt>
    <dgm:pt modelId="{5CDC4920-F00C-416A-96C4-0AD335CD182C}">
      <dgm:prSet phldrT="[Text]"/>
      <dgm:spPr/>
      <dgm:t>
        <a:bodyPr/>
        <a:lstStyle/>
        <a:p>
          <a:r>
            <a:rPr lang="en-US" b="1" dirty="0"/>
            <a:t>Employability Advisor</a:t>
          </a:r>
        </a:p>
        <a:p>
          <a:r>
            <a:rPr lang="en-US" b="1" dirty="0">
              <a:solidFill>
                <a:schemeClr val="bg1"/>
              </a:solidFill>
            </a:rPr>
            <a:t>TBR</a:t>
          </a:r>
          <a:endParaRPr lang="en-GB" b="1" dirty="0">
            <a:solidFill>
              <a:schemeClr val="bg1"/>
            </a:solidFill>
          </a:endParaRPr>
        </a:p>
      </dgm:t>
    </dgm:pt>
    <dgm:pt modelId="{B1583A37-6C29-4181-A65D-AEFB559E020C}" type="parTrans" cxnId="{379B5A9F-37FE-496F-98C9-1CDDD991BCAD}">
      <dgm:prSet/>
      <dgm:spPr/>
      <dgm:t>
        <a:bodyPr/>
        <a:lstStyle/>
        <a:p>
          <a:endParaRPr lang="en-GB"/>
        </a:p>
      </dgm:t>
    </dgm:pt>
    <dgm:pt modelId="{4DD1FDA8-31C5-464F-B154-986DEFB22FAB}" type="sibTrans" cxnId="{379B5A9F-37FE-496F-98C9-1CDDD991BCAD}">
      <dgm:prSet/>
      <dgm:spPr/>
      <dgm:t>
        <a:bodyPr/>
        <a:lstStyle/>
        <a:p>
          <a:endParaRPr lang="en-GB"/>
        </a:p>
      </dgm:t>
    </dgm:pt>
    <dgm:pt modelId="{EEA0DE82-8712-4CDD-92F7-E8B8D35C37D8}">
      <dgm:prSet phldrT="[Text]"/>
      <dgm:spPr/>
      <dgm:t>
        <a:bodyPr/>
        <a:lstStyle/>
        <a:p>
          <a:r>
            <a:rPr lang="en-US" b="1" dirty="0"/>
            <a:t>Digital Trainers</a:t>
          </a:r>
          <a:br>
            <a:rPr lang="en-US" dirty="0"/>
          </a:br>
          <a:r>
            <a:rPr lang="en-US" dirty="0"/>
            <a:t>Laura Taylor, Tom Myfield</a:t>
          </a:r>
          <a:br>
            <a:rPr lang="en-US" dirty="0"/>
          </a:br>
          <a:r>
            <a:rPr lang="en-US" dirty="0"/>
            <a:t>Sam Buttling (Cyber)</a:t>
          </a:r>
          <a:endParaRPr lang="en-US" dirty="0">
            <a:solidFill>
              <a:schemeClr val="bg1"/>
            </a:solidFill>
          </a:endParaRPr>
        </a:p>
      </dgm:t>
    </dgm:pt>
    <dgm:pt modelId="{922BC46E-542C-4267-A1DE-C570062D8954}" type="parTrans" cxnId="{28834157-2CA1-4035-ABA0-8AEDDD0A81B3}">
      <dgm:prSet/>
      <dgm:spPr/>
      <dgm:t>
        <a:bodyPr/>
        <a:lstStyle/>
        <a:p>
          <a:endParaRPr lang="en-GB"/>
        </a:p>
      </dgm:t>
    </dgm:pt>
    <dgm:pt modelId="{85449113-F084-4073-84FB-F4B14FC75BC7}" type="sibTrans" cxnId="{28834157-2CA1-4035-ABA0-8AEDDD0A81B3}">
      <dgm:prSet/>
      <dgm:spPr/>
      <dgm:t>
        <a:bodyPr/>
        <a:lstStyle/>
        <a:p>
          <a:endParaRPr lang="en-GB"/>
        </a:p>
      </dgm:t>
    </dgm:pt>
    <dgm:pt modelId="{37FACD8F-5BC0-48C0-AA21-1FEB4922CED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Apps Account Management Team</a:t>
          </a:r>
          <a:endParaRPr lang="en-US" dirty="0"/>
        </a:p>
      </dgm:t>
    </dgm:pt>
    <dgm:pt modelId="{68CD22C2-7850-4247-9C2B-9127B684C329}" type="parTrans" cxnId="{ED0AD6FE-FFA2-4F98-8538-41E006DF646E}">
      <dgm:prSet/>
      <dgm:spPr/>
      <dgm:t>
        <a:bodyPr/>
        <a:lstStyle/>
        <a:p>
          <a:endParaRPr lang="en-GB"/>
        </a:p>
      </dgm:t>
    </dgm:pt>
    <dgm:pt modelId="{7B3C560C-E06F-4A92-BEF9-DDCDF922A1E0}" type="sibTrans" cxnId="{ED0AD6FE-FFA2-4F98-8538-41E006DF646E}">
      <dgm:prSet/>
      <dgm:spPr/>
      <dgm:t>
        <a:bodyPr/>
        <a:lstStyle/>
        <a:p>
          <a:endParaRPr lang="en-GB"/>
        </a:p>
      </dgm:t>
    </dgm:pt>
    <dgm:pt modelId="{7B440539-58D8-41C0-ADC1-062F6B2E4DB8}">
      <dgm:prSet phldrT="[Text]"/>
      <dgm:spPr/>
      <dgm:t>
        <a:bodyPr/>
        <a:lstStyle/>
        <a:p>
          <a:r>
            <a:rPr lang="en-US" b="1" dirty="0"/>
            <a:t>Apprentice Recruitment Manager (Safeguarding DSO &amp; HS Officer)</a:t>
          </a:r>
          <a:br>
            <a:rPr lang="en-US" dirty="0"/>
          </a:br>
          <a:r>
            <a:rPr lang="en-US" dirty="0"/>
            <a:t>Andrea Gregory</a:t>
          </a:r>
          <a:endParaRPr lang="en-GB" dirty="0"/>
        </a:p>
      </dgm:t>
    </dgm:pt>
    <dgm:pt modelId="{72BA96E4-B425-46EC-879B-FF86087194CF}" type="parTrans" cxnId="{148136F9-3E13-45A8-9B67-D6157FD7BFC4}">
      <dgm:prSet/>
      <dgm:spPr/>
      <dgm:t>
        <a:bodyPr/>
        <a:lstStyle/>
        <a:p>
          <a:endParaRPr lang="en-GB"/>
        </a:p>
      </dgm:t>
    </dgm:pt>
    <dgm:pt modelId="{39960B88-5969-4DD8-BE85-41AC202434C7}" type="sibTrans" cxnId="{148136F9-3E13-45A8-9B67-D6157FD7BFC4}">
      <dgm:prSet/>
      <dgm:spPr/>
      <dgm:t>
        <a:bodyPr/>
        <a:lstStyle/>
        <a:p>
          <a:endParaRPr lang="en-GB"/>
        </a:p>
      </dgm:t>
    </dgm:pt>
    <dgm:pt modelId="{3DB521AA-5BDD-4364-82F1-861F70E16B64}">
      <dgm:prSet phldrT="[Text]"/>
      <dgm:spPr/>
      <dgm:t>
        <a:bodyPr/>
        <a:lstStyle/>
        <a:p>
          <a:r>
            <a:rPr lang="en-US" b="1" dirty="0"/>
            <a:t>Apprentice Admin Support </a:t>
          </a:r>
        </a:p>
        <a:p>
          <a:r>
            <a:rPr lang="en-US" b="0" dirty="0">
              <a:solidFill>
                <a:schemeClr val="bg1"/>
              </a:solidFill>
            </a:rPr>
            <a:t>Daisy Mulchinock</a:t>
          </a:r>
          <a:endParaRPr lang="en-GB" b="0" dirty="0">
            <a:solidFill>
              <a:schemeClr val="bg1"/>
            </a:solidFill>
          </a:endParaRPr>
        </a:p>
      </dgm:t>
    </dgm:pt>
    <dgm:pt modelId="{9A89D7C8-922D-4F3E-9F8C-049C29873737}" type="parTrans" cxnId="{FABFAFB3-55B8-4194-BC3F-83FA7FB6E7E9}">
      <dgm:prSet/>
      <dgm:spPr/>
      <dgm:t>
        <a:bodyPr/>
        <a:lstStyle/>
        <a:p>
          <a:endParaRPr lang="en-GB"/>
        </a:p>
      </dgm:t>
    </dgm:pt>
    <dgm:pt modelId="{060B5458-1660-4D1D-ADFF-005B84590DAF}" type="sibTrans" cxnId="{FABFAFB3-55B8-4194-BC3F-83FA7FB6E7E9}">
      <dgm:prSet/>
      <dgm:spPr/>
      <dgm:t>
        <a:bodyPr/>
        <a:lstStyle/>
        <a:p>
          <a:endParaRPr lang="en-GB"/>
        </a:p>
      </dgm:t>
    </dgm:pt>
    <dgm:pt modelId="{6185D004-9028-4DB8-8B35-AE45AD78B02D}">
      <dgm:prSet/>
      <dgm:spPr/>
      <dgm:t>
        <a:bodyPr/>
        <a:lstStyle/>
        <a:p>
          <a:r>
            <a:rPr lang="en-US" b="1" dirty="0"/>
            <a:t>Employers</a:t>
          </a:r>
        </a:p>
        <a:p>
          <a:r>
            <a:rPr lang="en-US" b="0" dirty="0"/>
            <a:t>Charlotte Love</a:t>
          </a:r>
          <a:endParaRPr lang="en-GB" b="0" dirty="0"/>
        </a:p>
      </dgm:t>
    </dgm:pt>
    <dgm:pt modelId="{5B21111E-20FB-4107-A9D2-45766240534F}" type="parTrans" cxnId="{3CCE6AE4-C467-4039-A767-7EB9DCE8EB5C}">
      <dgm:prSet/>
      <dgm:spPr/>
      <dgm:t>
        <a:bodyPr/>
        <a:lstStyle/>
        <a:p>
          <a:endParaRPr lang="en-GB"/>
        </a:p>
      </dgm:t>
    </dgm:pt>
    <dgm:pt modelId="{770DD05F-BB94-4B14-8D85-92D1EDFAECAF}" type="sibTrans" cxnId="{3CCE6AE4-C467-4039-A767-7EB9DCE8EB5C}">
      <dgm:prSet/>
      <dgm:spPr/>
      <dgm:t>
        <a:bodyPr/>
        <a:lstStyle/>
        <a:p>
          <a:endParaRPr lang="en-GB"/>
        </a:p>
      </dgm:t>
    </dgm:pt>
    <dgm:pt modelId="{E0E559BE-2740-4079-8113-05E38202CC13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Digital Team</a:t>
          </a:r>
          <a:endParaRPr lang="en-GB" b="1" i="1" dirty="0"/>
        </a:p>
      </dgm:t>
    </dgm:pt>
    <dgm:pt modelId="{F90448A6-A37D-4AFA-AE72-81CD796AA8C1}" type="sibTrans" cxnId="{9BA445D1-8177-453E-91DF-5D4629A98DB2}">
      <dgm:prSet/>
      <dgm:spPr/>
      <dgm:t>
        <a:bodyPr/>
        <a:lstStyle/>
        <a:p>
          <a:endParaRPr lang="en-GB"/>
        </a:p>
      </dgm:t>
    </dgm:pt>
    <dgm:pt modelId="{868D2316-C4C4-43B8-92F5-F01E8DA007D5}" type="parTrans" cxnId="{9BA445D1-8177-453E-91DF-5D4629A98DB2}">
      <dgm:prSet/>
      <dgm:spPr/>
      <dgm:t>
        <a:bodyPr/>
        <a:lstStyle/>
        <a:p>
          <a:endParaRPr lang="en-GB"/>
        </a:p>
      </dgm:t>
    </dgm:pt>
    <dgm:pt modelId="{AC9CD164-1FF5-44B7-A7CC-3508ECFA92E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AEB Team</a:t>
          </a:r>
          <a:endParaRPr lang="en-GB" b="1" dirty="0"/>
        </a:p>
      </dgm:t>
    </dgm:pt>
    <dgm:pt modelId="{0590BD7C-9B69-40D1-8429-68D3DC479DD4}" type="parTrans" cxnId="{2A18DDEE-F5FF-40A6-8675-193446B12F3F}">
      <dgm:prSet/>
      <dgm:spPr/>
      <dgm:t>
        <a:bodyPr/>
        <a:lstStyle/>
        <a:p>
          <a:endParaRPr lang="en-GB"/>
        </a:p>
      </dgm:t>
    </dgm:pt>
    <dgm:pt modelId="{19512C0D-8350-44CD-947E-A02F5C1CF25F}" type="sibTrans" cxnId="{2A18DDEE-F5FF-40A6-8675-193446B12F3F}">
      <dgm:prSet/>
      <dgm:spPr/>
      <dgm:t>
        <a:bodyPr/>
        <a:lstStyle/>
        <a:p>
          <a:endParaRPr lang="en-GB"/>
        </a:p>
      </dgm:t>
    </dgm:pt>
    <dgm:pt modelId="{4AD1AD6C-3F25-46A6-88DF-A3BD589E9C3F}">
      <dgm:prSet phldrT="[Text]"/>
      <dgm:spPr/>
      <dgm:t>
        <a:bodyPr/>
        <a:lstStyle/>
        <a:p>
          <a:r>
            <a:rPr lang="en-US" b="1" dirty="0"/>
            <a:t>Account Managers</a:t>
          </a:r>
          <a:br>
            <a:rPr lang="en-US" dirty="0"/>
          </a:br>
          <a:r>
            <a:rPr lang="en-US" dirty="0"/>
            <a:t>Stuart Goudge &amp; ANO</a:t>
          </a:r>
          <a:endParaRPr lang="en-GB" dirty="0"/>
        </a:p>
      </dgm:t>
    </dgm:pt>
    <dgm:pt modelId="{BBA34034-2CF9-4508-82D7-31D1469CE8A0}" type="parTrans" cxnId="{1BE69778-7CE0-4732-B693-8B0F8EE93BB1}">
      <dgm:prSet/>
      <dgm:spPr/>
      <dgm:t>
        <a:bodyPr/>
        <a:lstStyle/>
        <a:p>
          <a:endParaRPr lang="en-GB"/>
        </a:p>
      </dgm:t>
    </dgm:pt>
    <dgm:pt modelId="{837BB566-F10B-4236-865F-9A7E542E6E9A}" type="sibTrans" cxnId="{1BE69778-7CE0-4732-B693-8B0F8EE93BB1}">
      <dgm:prSet/>
      <dgm:spPr/>
      <dgm:t>
        <a:bodyPr/>
        <a:lstStyle/>
        <a:p>
          <a:endParaRPr lang="en-GB"/>
        </a:p>
      </dgm:t>
    </dgm:pt>
    <dgm:pt modelId="{1EA449FE-B783-45A3-BD09-69C0732B5DD0}">
      <dgm:prSet phldrT="[Text]"/>
      <dgm:spPr/>
      <dgm:t>
        <a:bodyPr/>
        <a:lstStyle/>
        <a:p>
          <a:r>
            <a:rPr lang="en-US" b="0" dirty="0">
              <a:solidFill>
                <a:schemeClr val="bg1"/>
              </a:solidFill>
            </a:rPr>
            <a:t>Trainers</a:t>
          </a:r>
          <a:r>
            <a:rPr lang="en-US" dirty="0">
              <a:solidFill>
                <a:schemeClr val="bg1"/>
              </a:solidFill>
            </a:rPr>
            <a:t> </a:t>
          </a: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General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Graham Osborne (K)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Mark Phoenix (C)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Priya </a:t>
          </a:r>
          <a:r>
            <a:rPr lang="en-US" dirty="0" err="1">
              <a:solidFill>
                <a:schemeClr val="bg1"/>
              </a:solidFill>
            </a:rPr>
            <a:t>Mohaptra</a:t>
          </a:r>
          <a:r>
            <a:rPr lang="en-US" dirty="0">
              <a:solidFill>
                <a:schemeClr val="bg1"/>
              </a:solidFill>
            </a:rPr>
            <a:t> (W)</a:t>
          </a:r>
        </a:p>
        <a:p>
          <a:r>
            <a:rPr lang="en-US" dirty="0">
              <a:solidFill>
                <a:schemeClr val="bg1"/>
              </a:solidFill>
            </a:rPr>
            <a:t>Susan Vidal (W)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Wayne Adams (R)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Digital Remote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Victoria Wilkinson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Sam Buttling (.5)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ESOL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Athon </a:t>
          </a:r>
          <a:r>
            <a:rPr lang="en-US" dirty="0" err="1">
              <a:solidFill>
                <a:schemeClr val="bg1"/>
              </a:solidFill>
            </a:rPr>
            <a:t>Colouritis</a:t>
          </a:r>
          <a:r>
            <a:rPr lang="en-US" dirty="0">
              <a:solidFill>
                <a:schemeClr val="bg1"/>
              </a:solidFill>
            </a:rPr>
            <a:t> (W/R)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FS</a:t>
          </a:r>
          <a:r>
            <a:rPr lang="en-US" dirty="0">
              <a:solidFill>
                <a:schemeClr val="bg1"/>
              </a:solidFill>
            </a:rPr>
            <a:t> Remote shared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Tim Owen (.5)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Teaching Assistant</a:t>
          </a:r>
        </a:p>
        <a:p>
          <a:r>
            <a:rPr lang="en-US" dirty="0">
              <a:solidFill>
                <a:schemeClr val="bg1"/>
              </a:solidFill>
            </a:rPr>
            <a:t>Nancy  Hodges</a:t>
          </a:r>
          <a:endParaRPr lang="en-GB" dirty="0"/>
        </a:p>
      </dgm:t>
    </dgm:pt>
    <dgm:pt modelId="{79411427-9636-4D0C-B5D2-9FB7C4ACFFDC}" type="parTrans" cxnId="{6DD33445-6418-4861-83A0-C71097FEEEC7}">
      <dgm:prSet/>
      <dgm:spPr/>
      <dgm:t>
        <a:bodyPr/>
        <a:lstStyle/>
        <a:p>
          <a:endParaRPr lang="en-GB"/>
        </a:p>
      </dgm:t>
    </dgm:pt>
    <dgm:pt modelId="{EAC9E5D6-3C81-4D98-B042-2706EB5BB917}" type="sibTrans" cxnId="{6DD33445-6418-4861-83A0-C71097FEEEC7}">
      <dgm:prSet/>
      <dgm:spPr/>
      <dgm:t>
        <a:bodyPr/>
        <a:lstStyle/>
        <a:p>
          <a:endParaRPr lang="en-GB"/>
        </a:p>
      </dgm:t>
    </dgm:pt>
    <dgm:pt modelId="{A4E99CEC-7C19-4935-BE72-6B729AFE60DF}">
      <dgm:prSet phldrT="[Text]"/>
      <dgm:spPr/>
      <dgm:t>
        <a:bodyPr/>
        <a:lstStyle/>
        <a:p>
          <a:r>
            <a:rPr lang="en-US" b="1" dirty="0"/>
            <a:t>Contracts Team</a:t>
          </a:r>
          <a:endParaRPr lang="en-GB" dirty="0"/>
        </a:p>
      </dgm:t>
    </dgm:pt>
    <dgm:pt modelId="{D7EEC1C5-8E51-4C01-91A2-EE6F74813349}" type="parTrans" cxnId="{C9D8ADA0-5A4F-4279-9921-215C1B1FF8A6}">
      <dgm:prSet/>
      <dgm:spPr/>
      <dgm:t>
        <a:bodyPr/>
        <a:lstStyle/>
        <a:p>
          <a:endParaRPr lang="en-GB"/>
        </a:p>
      </dgm:t>
    </dgm:pt>
    <dgm:pt modelId="{83F5E396-C058-42E6-BD13-BB60938ACF9D}" type="sibTrans" cxnId="{C9D8ADA0-5A4F-4279-9921-215C1B1FF8A6}">
      <dgm:prSet/>
      <dgm:spPr/>
      <dgm:t>
        <a:bodyPr/>
        <a:lstStyle/>
        <a:p>
          <a:endParaRPr lang="en-GB"/>
        </a:p>
      </dgm:t>
    </dgm:pt>
    <dgm:pt modelId="{E24EE26C-00F9-4472-B238-7EB5D15A15A8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Bootcamps</a:t>
          </a:r>
          <a:endParaRPr lang="en-GB" dirty="0"/>
        </a:p>
      </dgm:t>
    </dgm:pt>
    <dgm:pt modelId="{6C97502B-086E-48B2-9F0B-35BC56B3A2AB}" type="sibTrans" cxnId="{1E2F8FB4-B603-4969-A9BC-B5E122ECAA2F}">
      <dgm:prSet/>
      <dgm:spPr/>
      <dgm:t>
        <a:bodyPr/>
        <a:lstStyle/>
        <a:p>
          <a:endParaRPr lang="en-GB"/>
        </a:p>
      </dgm:t>
    </dgm:pt>
    <dgm:pt modelId="{A7437F84-76BB-473A-B392-B511BC7C6409}" type="parTrans" cxnId="{1E2F8FB4-B603-4969-A9BC-B5E122ECAA2F}">
      <dgm:prSet/>
      <dgm:spPr/>
      <dgm:t>
        <a:bodyPr/>
        <a:lstStyle/>
        <a:p>
          <a:endParaRPr lang="en-GB"/>
        </a:p>
      </dgm:t>
    </dgm:pt>
    <dgm:pt modelId="{74723895-D04E-4EE7-BB79-0308500643C6}">
      <dgm:prSet phldrT="[Text]"/>
      <dgm:spPr/>
      <dgm:t>
        <a:bodyPr/>
        <a:lstStyle/>
        <a:p>
          <a:r>
            <a:rPr lang="en-US" dirty="0"/>
            <a:t>Marketing</a:t>
          </a:r>
          <a:br>
            <a:rPr lang="en-US" dirty="0"/>
          </a:br>
          <a:r>
            <a:rPr lang="en-US" dirty="0"/>
            <a:t>Matt Smith</a:t>
          </a:r>
          <a:endParaRPr lang="en-GB" dirty="0"/>
        </a:p>
      </dgm:t>
    </dgm:pt>
    <dgm:pt modelId="{7E94F603-BABD-44A8-BED7-5CD3C35214F4}" type="parTrans" cxnId="{909D4492-1266-431D-B76D-E99361C62B09}">
      <dgm:prSet/>
      <dgm:spPr/>
      <dgm:t>
        <a:bodyPr/>
        <a:lstStyle/>
        <a:p>
          <a:endParaRPr lang="en-GB"/>
        </a:p>
      </dgm:t>
    </dgm:pt>
    <dgm:pt modelId="{3A0B8CC5-4E84-40F7-92A6-E0C637078C22}" type="sibTrans" cxnId="{909D4492-1266-431D-B76D-E99361C62B09}">
      <dgm:prSet/>
      <dgm:spPr/>
      <dgm:t>
        <a:bodyPr/>
        <a:lstStyle/>
        <a:p>
          <a:endParaRPr lang="en-GB"/>
        </a:p>
      </dgm:t>
    </dgm:pt>
    <dgm:pt modelId="{DCB29349-65D2-4FBA-8D9D-0CBDA3CF0BB9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>
              <a:solidFill>
                <a:srgbClr val="7030A0"/>
              </a:solidFill>
            </a:rPr>
            <a:t>AEB Manager</a:t>
          </a:r>
          <a:br>
            <a:rPr lang="en-US" b="1" dirty="0">
              <a:solidFill>
                <a:srgbClr val="7030A0"/>
              </a:solidFill>
            </a:rPr>
          </a:br>
          <a:r>
            <a:rPr lang="en-US" b="1" dirty="0">
              <a:solidFill>
                <a:srgbClr val="7030A0"/>
              </a:solidFill>
            </a:rPr>
            <a:t>TBR</a:t>
          </a:r>
          <a:endParaRPr lang="en-GB" b="1" dirty="0">
            <a:solidFill>
              <a:srgbClr val="7030A0"/>
            </a:solidFill>
          </a:endParaRPr>
        </a:p>
      </dgm:t>
    </dgm:pt>
    <dgm:pt modelId="{5FC30BE9-6D5C-4482-8EB7-727750F8E7CA}" type="parTrans" cxnId="{5D107F6B-4031-479A-83DE-2BA64C02F6A9}">
      <dgm:prSet/>
      <dgm:spPr/>
      <dgm:t>
        <a:bodyPr/>
        <a:lstStyle/>
        <a:p>
          <a:endParaRPr lang="en-GB"/>
        </a:p>
      </dgm:t>
    </dgm:pt>
    <dgm:pt modelId="{C63B5C81-7B80-4887-81DF-A156DCF33474}" type="sibTrans" cxnId="{5D107F6B-4031-479A-83DE-2BA64C02F6A9}">
      <dgm:prSet/>
      <dgm:spPr/>
      <dgm:t>
        <a:bodyPr/>
        <a:lstStyle/>
        <a:p>
          <a:endParaRPr lang="en-GB"/>
        </a:p>
      </dgm:t>
    </dgm:pt>
    <dgm:pt modelId="{46354645-C26C-48C5-99C7-AFA09F851C2E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Quality GSUK Staff</a:t>
          </a:r>
        </a:p>
      </dgm:t>
    </dgm:pt>
    <dgm:pt modelId="{0915D900-3E1F-428D-91D3-18A3AED86EE8}" type="parTrans" cxnId="{7128712E-C442-4023-B7F6-1C0C29E6E31E}">
      <dgm:prSet/>
      <dgm:spPr/>
      <dgm:t>
        <a:bodyPr/>
        <a:lstStyle/>
        <a:p>
          <a:endParaRPr lang="en-GB"/>
        </a:p>
      </dgm:t>
    </dgm:pt>
    <dgm:pt modelId="{B9B6FEDC-147C-4A5A-9209-E387DDF548AE}" type="sibTrans" cxnId="{7128712E-C442-4023-B7F6-1C0C29E6E31E}">
      <dgm:prSet/>
      <dgm:spPr/>
      <dgm:t>
        <a:bodyPr/>
        <a:lstStyle/>
        <a:p>
          <a:endParaRPr lang="en-GB"/>
        </a:p>
      </dgm:t>
    </dgm:pt>
    <dgm:pt modelId="{3535D826-165D-47E9-9A04-733B69E19220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500" b="1" kern="1200" dirty="0">
              <a:solidFill>
                <a:srgbClr val="7030A0"/>
              </a:solidFill>
            </a:rPr>
            <a:t>Skills Quality </a:t>
          </a: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Manager</a:t>
          </a:r>
        </a:p>
        <a:p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Susan Feltham (joins October) GSUK</a:t>
          </a:r>
        </a:p>
      </dgm:t>
    </dgm:pt>
    <dgm:pt modelId="{FD7FBDE6-998B-4686-AD77-09E2326D32F4}" type="parTrans" cxnId="{17CF3F0A-D72D-44CE-B371-4BDAAE016A50}">
      <dgm:prSet/>
      <dgm:spPr/>
      <dgm:t>
        <a:bodyPr/>
        <a:lstStyle/>
        <a:p>
          <a:endParaRPr lang="en-GB"/>
        </a:p>
      </dgm:t>
    </dgm:pt>
    <dgm:pt modelId="{501C7B91-DC6B-4153-A5D1-69D87221F9B2}" type="sibTrans" cxnId="{17CF3F0A-D72D-44CE-B371-4BDAAE016A50}">
      <dgm:prSet/>
      <dgm:spPr/>
      <dgm:t>
        <a:bodyPr/>
        <a:lstStyle/>
        <a:p>
          <a:endParaRPr lang="en-GB"/>
        </a:p>
      </dgm:t>
    </dgm:pt>
    <dgm:pt modelId="{82A40A94-26E6-49DA-9AC7-53D141289731}">
      <dgm:prSet phldrT="[Text]" custT="1"/>
      <dgm:spPr/>
      <dgm:t>
        <a:bodyPr/>
        <a:lstStyle/>
        <a:p>
          <a:r>
            <a:rPr lang="en-US" sz="500" kern="1200" dirty="0"/>
            <a:t>AEB Quality &amp; Compliance Officer</a:t>
          </a:r>
          <a:br>
            <a:rPr lang="en-US" sz="500" kern="1200" dirty="0"/>
          </a:br>
          <a:r>
            <a:rPr lang="en-US" sz="500" kern="1200" dirty="0"/>
            <a:t>TBR</a:t>
          </a:r>
          <a:endParaRPr lang="en-US" sz="500" b="1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gm:t>
    </dgm:pt>
    <dgm:pt modelId="{243D5C4B-D4CA-4E84-B1BC-B91151B8653D}" type="parTrans" cxnId="{0720354E-4CC9-4063-9B23-AA36E67B205B}">
      <dgm:prSet/>
      <dgm:spPr/>
      <dgm:t>
        <a:bodyPr/>
        <a:lstStyle/>
        <a:p>
          <a:endParaRPr lang="en-GB"/>
        </a:p>
      </dgm:t>
    </dgm:pt>
    <dgm:pt modelId="{96FA3E19-3AE9-4563-A0F2-F2F9FFCA7D17}" type="sibTrans" cxnId="{0720354E-4CC9-4063-9B23-AA36E67B205B}">
      <dgm:prSet/>
      <dgm:spPr/>
      <dgm:t>
        <a:bodyPr/>
        <a:lstStyle/>
        <a:p>
          <a:endParaRPr lang="en-GB"/>
        </a:p>
      </dgm:t>
    </dgm:pt>
    <dgm:pt modelId="{49812B53-DBB6-4B86-9487-A7E27463C09C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IQA’s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Debbie Phillips (TA)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Jonny Reed (General)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Tim Owen (FS/ESOL)</a:t>
          </a:r>
        </a:p>
      </dgm:t>
    </dgm:pt>
    <dgm:pt modelId="{DF8CA0F8-DD33-477B-B4B7-317A6E1068F0}" type="parTrans" cxnId="{12D4909F-9949-4B8D-AB8D-7CC29964C1BE}">
      <dgm:prSet/>
      <dgm:spPr/>
      <dgm:t>
        <a:bodyPr/>
        <a:lstStyle/>
        <a:p>
          <a:endParaRPr lang="en-GB"/>
        </a:p>
      </dgm:t>
    </dgm:pt>
    <dgm:pt modelId="{182FABF7-B6A2-4DB0-9975-A92E454340B1}" type="sibTrans" cxnId="{12D4909F-9949-4B8D-AB8D-7CC29964C1BE}">
      <dgm:prSet/>
      <dgm:spPr/>
      <dgm:t>
        <a:bodyPr/>
        <a:lstStyle/>
        <a:p>
          <a:endParaRPr lang="en-GB"/>
        </a:p>
      </dgm:t>
    </dgm:pt>
    <dgm:pt modelId="{B72E309C-8522-4CBD-B247-8BC7772D4E92}">
      <dgm:prSet phldrT="[Text]"/>
      <dgm:spPr/>
      <dgm:t>
        <a:bodyPr/>
        <a:lstStyle/>
        <a:p>
          <a:r>
            <a:rPr lang="en-US" dirty="0"/>
            <a:t>Learner Enrolment Officers (LEOs)</a:t>
          </a:r>
          <a:br>
            <a:rPr lang="en-US" dirty="0"/>
          </a:br>
          <a:r>
            <a:rPr lang="en-US" dirty="0"/>
            <a:t>Elayne Thomas (C)</a:t>
          </a:r>
        </a:p>
        <a:p>
          <a:r>
            <a:rPr lang="en-US" dirty="0"/>
            <a:t>Samiya Hasnat (W)</a:t>
          </a:r>
          <a:br>
            <a:rPr lang="en-US" dirty="0"/>
          </a:br>
          <a:endParaRPr lang="en-GB" dirty="0"/>
        </a:p>
      </dgm:t>
    </dgm:pt>
    <dgm:pt modelId="{BA813375-490D-4BA4-9F95-423798399086}" type="sibTrans" cxnId="{17E2E971-15B5-4B19-8EE6-79E9E91C0497}">
      <dgm:prSet/>
      <dgm:spPr/>
      <dgm:t>
        <a:bodyPr/>
        <a:lstStyle/>
        <a:p>
          <a:endParaRPr lang="en-GB"/>
        </a:p>
      </dgm:t>
    </dgm:pt>
    <dgm:pt modelId="{3D75886D-3F0C-40FA-98C4-43E020400F44}" type="parTrans" cxnId="{17E2E971-15B5-4B19-8EE6-79E9E91C0497}">
      <dgm:prSet/>
      <dgm:spPr/>
      <dgm:t>
        <a:bodyPr/>
        <a:lstStyle/>
        <a:p>
          <a:endParaRPr lang="en-GB"/>
        </a:p>
      </dgm:t>
    </dgm:pt>
    <dgm:pt modelId="{2BD38FA4-36B7-41F9-96FB-6521867BC34D}">
      <dgm:prSet phldrT="[Text]"/>
      <dgm:spPr/>
      <dgm:t>
        <a:bodyPr/>
        <a:lstStyle/>
        <a:p>
          <a:r>
            <a:rPr lang="en-US" b="1"/>
            <a:t>Apprenticeships – Levy and SME </a:t>
          </a:r>
          <a:br>
            <a:rPr lang="en-US"/>
          </a:br>
          <a:r>
            <a:rPr lang="en-US"/>
            <a:t>Louise Synnott</a:t>
          </a:r>
          <a:endParaRPr lang="en-GB" dirty="0"/>
        </a:p>
      </dgm:t>
    </dgm:pt>
    <dgm:pt modelId="{CEDED8D2-8F16-43EA-8CFC-4224FBF12E3B}" type="parTrans" cxnId="{AB46376E-923C-4A63-8A06-6340C719CE0D}">
      <dgm:prSet/>
      <dgm:spPr/>
      <dgm:t>
        <a:bodyPr/>
        <a:lstStyle/>
        <a:p>
          <a:endParaRPr lang="en-GB"/>
        </a:p>
      </dgm:t>
    </dgm:pt>
    <dgm:pt modelId="{DB195E58-3B19-4C49-87E3-608624B544B1}" type="sibTrans" cxnId="{AB46376E-923C-4A63-8A06-6340C719CE0D}">
      <dgm:prSet/>
      <dgm:spPr/>
      <dgm:t>
        <a:bodyPr/>
        <a:lstStyle/>
        <a:p>
          <a:endParaRPr lang="en-GB"/>
        </a:p>
      </dgm:t>
    </dgm:pt>
    <dgm:pt modelId="{10E2BE35-F1FB-49F5-8815-D81321E0AA6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>
              <a:solidFill>
                <a:srgbClr val="7030A0"/>
              </a:solidFill>
            </a:rPr>
            <a:t>AEB Co-Ordinator</a:t>
          </a:r>
          <a:br>
            <a:rPr lang="en-US" b="1" dirty="0">
              <a:solidFill>
                <a:srgbClr val="7030A0"/>
              </a:solidFill>
            </a:rPr>
          </a:br>
          <a:r>
            <a:rPr lang="en-US" b="1" dirty="0">
              <a:solidFill>
                <a:srgbClr val="7030A0"/>
              </a:solidFill>
            </a:rPr>
            <a:t>Emily Casson</a:t>
          </a:r>
          <a:endParaRPr lang="en-GB" b="1" dirty="0">
            <a:solidFill>
              <a:srgbClr val="7030A0"/>
            </a:solidFill>
          </a:endParaRPr>
        </a:p>
      </dgm:t>
    </dgm:pt>
    <dgm:pt modelId="{5062599A-E321-4F3A-BFCB-B0BFB10068A7}" type="parTrans" cxnId="{F2321ADE-36B5-4576-BABF-997355A8E3A8}">
      <dgm:prSet/>
      <dgm:spPr/>
      <dgm:t>
        <a:bodyPr/>
        <a:lstStyle/>
        <a:p>
          <a:endParaRPr lang="en-GB"/>
        </a:p>
      </dgm:t>
    </dgm:pt>
    <dgm:pt modelId="{EFA5FF4B-E7CF-44F7-861B-C60DF027E558}" type="sibTrans" cxnId="{F2321ADE-36B5-4576-BABF-997355A8E3A8}">
      <dgm:prSet/>
      <dgm:spPr/>
      <dgm:t>
        <a:bodyPr/>
        <a:lstStyle/>
        <a:p>
          <a:endParaRPr lang="en-GB"/>
        </a:p>
      </dgm:t>
    </dgm:pt>
    <dgm:pt modelId="{436707E5-D151-44BB-AD94-94BDBCC219F9}" type="pres">
      <dgm:prSet presAssocID="{D43127BE-2971-470B-81B6-9B0F5938AF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322177-2CBA-4873-A1F0-D5FAB48C8F16}" type="pres">
      <dgm:prSet presAssocID="{E786DBE5-6BF4-4218-B00F-9A4A793F6C0A}" presName="hierRoot1" presStyleCnt="0">
        <dgm:presLayoutVars>
          <dgm:hierBranch val="init"/>
        </dgm:presLayoutVars>
      </dgm:prSet>
      <dgm:spPr/>
    </dgm:pt>
    <dgm:pt modelId="{5AD4366B-C33C-490A-B668-5AB097AF22A2}" type="pres">
      <dgm:prSet presAssocID="{E786DBE5-6BF4-4218-B00F-9A4A793F6C0A}" presName="rootComposite1" presStyleCnt="0"/>
      <dgm:spPr/>
    </dgm:pt>
    <dgm:pt modelId="{11F50853-0599-4B14-AFEB-E2CA51ABD1E2}" type="pres">
      <dgm:prSet presAssocID="{E786DBE5-6BF4-4218-B00F-9A4A793F6C0A}" presName="rootText1" presStyleLbl="node0" presStyleIdx="0" presStyleCnt="1">
        <dgm:presLayoutVars>
          <dgm:chPref val="3"/>
        </dgm:presLayoutVars>
      </dgm:prSet>
      <dgm:spPr/>
    </dgm:pt>
    <dgm:pt modelId="{FF45ADF5-5FA2-4D19-8B00-35B57658AC34}" type="pres">
      <dgm:prSet presAssocID="{E786DBE5-6BF4-4218-B00F-9A4A793F6C0A}" presName="rootConnector1" presStyleLbl="node1" presStyleIdx="0" presStyleCnt="0"/>
      <dgm:spPr/>
    </dgm:pt>
    <dgm:pt modelId="{66049BDC-6D0A-4626-99D5-4D7B4A2643E0}" type="pres">
      <dgm:prSet presAssocID="{E786DBE5-6BF4-4218-B00F-9A4A793F6C0A}" presName="hierChild2" presStyleCnt="0"/>
      <dgm:spPr/>
    </dgm:pt>
    <dgm:pt modelId="{DCC99D66-0DD0-4BAD-B03F-02B7CCAA5700}" type="pres">
      <dgm:prSet presAssocID="{4CFC36B1-042E-4AFE-B456-EB42FB4037C4}" presName="Name37" presStyleLbl="parChTrans1D2" presStyleIdx="0" presStyleCnt="4"/>
      <dgm:spPr/>
    </dgm:pt>
    <dgm:pt modelId="{6AA7449B-9694-4348-B89E-1E0798FA0186}" type="pres">
      <dgm:prSet presAssocID="{FB5DC167-E9E2-44B3-A0EB-66C89CCF6CDB}" presName="hierRoot2" presStyleCnt="0">
        <dgm:presLayoutVars>
          <dgm:hierBranch val="init"/>
        </dgm:presLayoutVars>
      </dgm:prSet>
      <dgm:spPr/>
    </dgm:pt>
    <dgm:pt modelId="{4B79916A-EC7B-491C-8D96-66BA9FE9ED46}" type="pres">
      <dgm:prSet presAssocID="{FB5DC167-E9E2-44B3-A0EB-66C89CCF6CDB}" presName="rootComposite" presStyleCnt="0"/>
      <dgm:spPr/>
    </dgm:pt>
    <dgm:pt modelId="{FDA1A49F-41D7-49FD-8051-2E3EE1A628B2}" type="pres">
      <dgm:prSet presAssocID="{FB5DC167-E9E2-44B3-A0EB-66C89CCF6CDB}" presName="rootText" presStyleLbl="node2" presStyleIdx="0" presStyleCnt="4">
        <dgm:presLayoutVars>
          <dgm:chPref val="3"/>
        </dgm:presLayoutVars>
      </dgm:prSet>
      <dgm:spPr/>
    </dgm:pt>
    <dgm:pt modelId="{11D8F98D-683A-4877-A5EE-A0DF0FF63341}" type="pres">
      <dgm:prSet presAssocID="{FB5DC167-E9E2-44B3-A0EB-66C89CCF6CDB}" presName="rootConnector" presStyleLbl="node2" presStyleIdx="0" presStyleCnt="4"/>
      <dgm:spPr/>
    </dgm:pt>
    <dgm:pt modelId="{698CCA10-2EDF-4F02-84E1-444B5BED45E9}" type="pres">
      <dgm:prSet presAssocID="{FB5DC167-E9E2-44B3-A0EB-66C89CCF6CDB}" presName="hierChild4" presStyleCnt="0"/>
      <dgm:spPr/>
    </dgm:pt>
    <dgm:pt modelId="{AE5C4472-9161-4F4E-8D0F-CDE352DEF6DC}" type="pres">
      <dgm:prSet presAssocID="{FB5DC167-E9E2-44B3-A0EB-66C89CCF6CDB}" presName="hierChild5" presStyleCnt="0"/>
      <dgm:spPr/>
    </dgm:pt>
    <dgm:pt modelId="{8743650D-D50D-4AA7-86E0-AE9C0F577497}" type="pres">
      <dgm:prSet presAssocID="{1E0C849D-3C67-4E4A-A265-334CBC7F0A22}" presName="Name37" presStyleLbl="parChTrans1D2" presStyleIdx="1" presStyleCnt="4"/>
      <dgm:spPr/>
    </dgm:pt>
    <dgm:pt modelId="{A3E29220-E7C8-4C90-AD4D-A27D6E1EFDE2}" type="pres">
      <dgm:prSet presAssocID="{AD4A7BD3-2415-4B42-BB89-7E737845C173}" presName="hierRoot2" presStyleCnt="0">
        <dgm:presLayoutVars>
          <dgm:hierBranch val="init"/>
        </dgm:presLayoutVars>
      </dgm:prSet>
      <dgm:spPr/>
    </dgm:pt>
    <dgm:pt modelId="{65E24C29-EC88-4DA5-89BA-CD5E1FBC1C30}" type="pres">
      <dgm:prSet presAssocID="{AD4A7BD3-2415-4B42-BB89-7E737845C173}" presName="rootComposite" presStyleCnt="0"/>
      <dgm:spPr/>
    </dgm:pt>
    <dgm:pt modelId="{8EE4DB8C-AF4D-4BE3-A274-1630BA97126F}" type="pres">
      <dgm:prSet presAssocID="{AD4A7BD3-2415-4B42-BB89-7E737845C173}" presName="rootText" presStyleLbl="node2" presStyleIdx="1" presStyleCnt="4">
        <dgm:presLayoutVars>
          <dgm:chPref val="3"/>
        </dgm:presLayoutVars>
      </dgm:prSet>
      <dgm:spPr/>
    </dgm:pt>
    <dgm:pt modelId="{6CF76F6E-FD6B-4B31-B425-2C850FBDE244}" type="pres">
      <dgm:prSet presAssocID="{AD4A7BD3-2415-4B42-BB89-7E737845C173}" presName="rootConnector" presStyleLbl="node2" presStyleIdx="1" presStyleCnt="4"/>
      <dgm:spPr/>
    </dgm:pt>
    <dgm:pt modelId="{5ACBDB50-00EF-4FFA-BBAD-A6C3010F22A1}" type="pres">
      <dgm:prSet presAssocID="{AD4A7BD3-2415-4B42-BB89-7E737845C173}" presName="hierChild4" presStyleCnt="0"/>
      <dgm:spPr/>
    </dgm:pt>
    <dgm:pt modelId="{CAFD4431-A16A-497C-8DE8-25DA36F3390D}" type="pres">
      <dgm:prSet presAssocID="{AD4A7BD3-2415-4B42-BB89-7E737845C173}" presName="hierChild5" presStyleCnt="0"/>
      <dgm:spPr/>
    </dgm:pt>
    <dgm:pt modelId="{7DEA188B-8F76-4CA8-8E80-C15C75E7E5CC}" type="pres">
      <dgm:prSet presAssocID="{D2BC38D3-8F58-4D7E-ACE4-C6C9D633E145}" presName="Name37" presStyleLbl="parChTrans1D2" presStyleIdx="2" presStyleCnt="4"/>
      <dgm:spPr/>
    </dgm:pt>
    <dgm:pt modelId="{42CF6E43-02D4-4317-9F49-7BDB130CBCD0}" type="pres">
      <dgm:prSet presAssocID="{A7F98895-CC2D-4752-8D05-DB75637EE22E}" presName="hierRoot2" presStyleCnt="0">
        <dgm:presLayoutVars>
          <dgm:hierBranch val="init"/>
        </dgm:presLayoutVars>
      </dgm:prSet>
      <dgm:spPr/>
    </dgm:pt>
    <dgm:pt modelId="{B4ED404D-4D4F-422C-B21C-5B03FF4F5B60}" type="pres">
      <dgm:prSet presAssocID="{A7F98895-CC2D-4752-8D05-DB75637EE22E}" presName="rootComposite" presStyleCnt="0"/>
      <dgm:spPr/>
    </dgm:pt>
    <dgm:pt modelId="{68C931E7-A7D3-4A44-9366-A6D87CFF7372}" type="pres">
      <dgm:prSet presAssocID="{A7F98895-CC2D-4752-8D05-DB75637EE22E}" presName="rootText" presStyleLbl="node2" presStyleIdx="2" presStyleCnt="4">
        <dgm:presLayoutVars>
          <dgm:chPref val="3"/>
        </dgm:presLayoutVars>
      </dgm:prSet>
      <dgm:spPr/>
    </dgm:pt>
    <dgm:pt modelId="{F2FCE556-5741-4249-B2F6-F8C6DD71448C}" type="pres">
      <dgm:prSet presAssocID="{A7F98895-CC2D-4752-8D05-DB75637EE22E}" presName="rootConnector" presStyleLbl="node2" presStyleIdx="2" presStyleCnt="4"/>
      <dgm:spPr/>
    </dgm:pt>
    <dgm:pt modelId="{9AEA24A6-7F69-4647-9F82-AC27B0E292DF}" type="pres">
      <dgm:prSet presAssocID="{A7F98895-CC2D-4752-8D05-DB75637EE22E}" presName="hierChild4" presStyleCnt="0"/>
      <dgm:spPr/>
    </dgm:pt>
    <dgm:pt modelId="{E50C0C61-DFE6-48CD-8910-A43E83ECD154}" type="pres">
      <dgm:prSet presAssocID="{68CD22C2-7850-4247-9C2B-9127B684C329}" presName="Name37" presStyleLbl="parChTrans1D3" presStyleIdx="0" presStyleCnt="7"/>
      <dgm:spPr/>
    </dgm:pt>
    <dgm:pt modelId="{276BCEE6-A651-43CE-91EB-8336F98059A5}" type="pres">
      <dgm:prSet presAssocID="{37FACD8F-5BC0-48C0-AA21-1FEB4922CED0}" presName="hierRoot2" presStyleCnt="0">
        <dgm:presLayoutVars>
          <dgm:hierBranch val="init"/>
        </dgm:presLayoutVars>
      </dgm:prSet>
      <dgm:spPr/>
    </dgm:pt>
    <dgm:pt modelId="{08175052-DB66-405D-B160-D7C4E1B58C06}" type="pres">
      <dgm:prSet presAssocID="{37FACD8F-5BC0-48C0-AA21-1FEB4922CED0}" presName="rootComposite" presStyleCnt="0"/>
      <dgm:spPr/>
    </dgm:pt>
    <dgm:pt modelId="{382E0169-88CE-488C-A170-586E364A098F}" type="pres">
      <dgm:prSet presAssocID="{37FACD8F-5BC0-48C0-AA21-1FEB4922CED0}" presName="rootText" presStyleLbl="node3" presStyleIdx="0" presStyleCnt="7">
        <dgm:presLayoutVars>
          <dgm:chPref val="3"/>
        </dgm:presLayoutVars>
      </dgm:prSet>
      <dgm:spPr/>
    </dgm:pt>
    <dgm:pt modelId="{F490EDD5-53B7-46E5-B44F-3261AB241214}" type="pres">
      <dgm:prSet presAssocID="{37FACD8F-5BC0-48C0-AA21-1FEB4922CED0}" presName="rootConnector" presStyleLbl="node3" presStyleIdx="0" presStyleCnt="7"/>
      <dgm:spPr/>
    </dgm:pt>
    <dgm:pt modelId="{1225FD50-E27D-4AEB-B560-63585E3EDF0A}" type="pres">
      <dgm:prSet presAssocID="{37FACD8F-5BC0-48C0-AA21-1FEB4922CED0}" presName="hierChild4" presStyleCnt="0"/>
      <dgm:spPr/>
    </dgm:pt>
    <dgm:pt modelId="{23480CE2-C254-4CF9-A58C-6859D7B8CE29}" type="pres">
      <dgm:prSet presAssocID="{72BA96E4-B425-46EC-879B-FF86087194CF}" presName="Name37" presStyleLbl="parChTrans1D4" presStyleIdx="0" presStyleCnt="39"/>
      <dgm:spPr/>
    </dgm:pt>
    <dgm:pt modelId="{A09B1150-03ED-4008-A5F6-A9DC08BDC493}" type="pres">
      <dgm:prSet presAssocID="{7B440539-58D8-41C0-ADC1-062F6B2E4DB8}" presName="hierRoot2" presStyleCnt="0">
        <dgm:presLayoutVars>
          <dgm:hierBranch val="init"/>
        </dgm:presLayoutVars>
      </dgm:prSet>
      <dgm:spPr/>
    </dgm:pt>
    <dgm:pt modelId="{DB2E3826-56DE-4596-81E5-DEAA92BD744D}" type="pres">
      <dgm:prSet presAssocID="{7B440539-58D8-41C0-ADC1-062F6B2E4DB8}" presName="rootComposite" presStyleCnt="0"/>
      <dgm:spPr/>
    </dgm:pt>
    <dgm:pt modelId="{5AD745AA-F68A-4DA9-AC51-66709F7705C5}" type="pres">
      <dgm:prSet presAssocID="{7B440539-58D8-41C0-ADC1-062F6B2E4DB8}" presName="rootText" presStyleLbl="node4" presStyleIdx="0" presStyleCnt="39" custScaleY="230817">
        <dgm:presLayoutVars>
          <dgm:chPref val="3"/>
        </dgm:presLayoutVars>
      </dgm:prSet>
      <dgm:spPr/>
    </dgm:pt>
    <dgm:pt modelId="{611127F6-4B3A-425E-A528-2C2FCFE8C8BB}" type="pres">
      <dgm:prSet presAssocID="{7B440539-58D8-41C0-ADC1-062F6B2E4DB8}" presName="rootConnector" presStyleLbl="node4" presStyleIdx="0" presStyleCnt="39"/>
      <dgm:spPr/>
    </dgm:pt>
    <dgm:pt modelId="{110A505F-F1FA-4BC6-B16C-A883A1694D9E}" type="pres">
      <dgm:prSet presAssocID="{7B440539-58D8-41C0-ADC1-062F6B2E4DB8}" presName="hierChild4" presStyleCnt="0"/>
      <dgm:spPr/>
    </dgm:pt>
    <dgm:pt modelId="{BE730EB8-7006-4B00-A05A-B7066E60ED6C}" type="pres">
      <dgm:prSet presAssocID="{7B440539-58D8-41C0-ADC1-062F6B2E4DB8}" presName="hierChild5" presStyleCnt="0"/>
      <dgm:spPr/>
    </dgm:pt>
    <dgm:pt modelId="{9EAEE25F-ED8F-4125-B9AC-A3D590234C49}" type="pres">
      <dgm:prSet presAssocID="{CEDED8D2-8F16-43EA-8CFC-4224FBF12E3B}" presName="Name37" presStyleLbl="parChTrans1D4" presStyleIdx="1" presStyleCnt="39"/>
      <dgm:spPr/>
    </dgm:pt>
    <dgm:pt modelId="{71FAF157-C8DA-4F9C-9A98-78A9C5305D32}" type="pres">
      <dgm:prSet presAssocID="{2BD38FA4-36B7-41F9-96FB-6521867BC34D}" presName="hierRoot2" presStyleCnt="0">
        <dgm:presLayoutVars>
          <dgm:hierBranch val="init"/>
        </dgm:presLayoutVars>
      </dgm:prSet>
      <dgm:spPr/>
    </dgm:pt>
    <dgm:pt modelId="{7160CFE3-DF83-425E-92DA-501DE7F87780}" type="pres">
      <dgm:prSet presAssocID="{2BD38FA4-36B7-41F9-96FB-6521867BC34D}" presName="rootComposite" presStyleCnt="0"/>
      <dgm:spPr/>
    </dgm:pt>
    <dgm:pt modelId="{3E09D2B6-3080-4A92-9990-F6785E794F7E}" type="pres">
      <dgm:prSet presAssocID="{2BD38FA4-36B7-41F9-96FB-6521867BC34D}" presName="rootText" presStyleLbl="node4" presStyleIdx="1" presStyleCnt="39">
        <dgm:presLayoutVars>
          <dgm:chPref val="3"/>
        </dgm:presLayoutVars>
      </dgm:prSet>
      <dgm:spPr/>
    </dgm:pt>
    <dgm:pt modelId="{109D23CA-4104-4EEB-99E4-9DA112D06459}" type="pres">
      <dgm:prSet presAssocID="{2BD38FA4-36B7-41F9-96FB-6521867BC34D}" presName="rootConnector" presStyleLbl="node4" presStyleIdx="1" presStyleCnt="39"/>
      <dgm:spPr/>
    </dgm:pt>
    <dgm:pt modelId="{E6ACA0FC-4E87-4866-9935-4AFE6D230968}" type="pres">
      <dgm:prSet presAssocID="{2BD38FA4-36B7-41F9-96FB-6521867BC34D}" presName="hierChild4" presStyleCnt="0"/>
      <dgm:spPr/>
    </dgm:pt>
    <dgm:pt modelId="{087D9009-41CA-43EF-8E5F-611B030282FD}" type="pres">
      <dgm:prSet presAssocID="{2BD38FA4-36B7-41F9-96FB-6521867BC34D}" presName="hierChild5" presStyleCnt="0"/>
      <dgm:spPr/>
    </dgm:pt>
    <dgm:pt modelId="{69FEFA4C-6E47-435E-BF03-DDA238C41175}" type="pres">
      <dgm:prSet presAssocID="{9A89D7C8-922D-4F3E-9F8C-049C29873737}" presName="Name37" presStyleLbl="parChTrans1D4" presStyleIdx="2" presStyleCnt="39"/>
      <dgm:spPr/>
    </dgm:pt>
    <dgm:pt modelId="{AE04E209-F072-4A17-8CC3-177B0BB3CDA8}" type="pres">
      <dgm:prSet presAssocID="{3DB521AA-5BDD-4364-82F1-861F70E16B64}" presName="hierRoot2" presStyleCnt="0">
        <dgm:presLayoutVars>
          <dgm:hierBranch val="init"/>
        </dgm:presLayoutVars>
      </dgm:prSet>
      <dgm:spPr/>
    </dgm:pt>
    <dgm:pt modelId="{07F32A0B-904F-4001-B86A-F010D90636A3}" type="pres">
      <dgm:prSet presAssocID="{3DB521AA-5BDD-4364-82F1-861F70E16B64}" presName="rootComposite" presStyleCnt="0"/>
      <dgm:spPr/>
    </dgm:pt>
    <dgm:pt modelId="{FAA138FA-69B5-45D9-A0BB-3429F27643D0}" type="pres">
      <dgm:prSet presAssocID="{3DB521AA-5BDD-4364-82F1-861F70E16B64}" presName="rootText" presStyleLbl="node4" presStyleIdx="2" presStyleCnt="39" custScaleY="184380">
        <dgm:presLayoutVars>
          <dgm:chPref val="3"/>
        </dgm:presLayoutVars>
      </dgm:prSet>
      <dgm:spPr/>
    </dgm:pt>
    <dgm:pt modelId="{8C2A6B2E-6155-418E-9289-4D0B0D2B78E5}" type="pres">
      <dgm:prSet presAssocID="{3DB521AA-5BDD-4364-82F1-861F70E16B64}" presName="rootConnector" presStyleLbl="node4" presStyleIdx="2" presStyleCnt="39"/>
      <dgm:spPr/>
    </dgm:pt>
    <dgm:pt modelId="{50B8BECC-F697-4E92-932A-343984E06131}" type="pres">
      <dgm:prSet presAssocID="{3DB521AA-5BDD-4364-82F1-861F70E16B64}" presName="hierChild4" presStyleCnt="0"/>
      <dgm:spPr/>
    </dgm:pt>
    <dgm:pt modelId="{84456FBC-D778-4186-A69E-6CA21C08C8F7}" type="pres">
      <dgm:prSet presAssocID="{3DB521AA-5BDD-4364-82F1-861F70E16B64}" presName="hierChild5" presStyleCnt="0"/>
      <dgm:spPr/>
    </dgm:pt>
    <dgm:pt modelId="{079E8BA9-ADB5-40A6-B7B7-CE3B2BB5611A}" type="pres">
      <dgm:prSet presAssocID="{37FACD8F-5BC0-48C0-AA21-1FEB4922CED0}" presName="hierChild5" presStyleCnt="0"/>
      <dgm:spPr/>
    </dgm:pt>
    <dgm:pt modelId="{D9C0B41A-FB5F-4B97-81B8-D8B1BDA7969B}" type="pres">
      <dgm:prSet presAssocID="{0915D900-3E1F-428D-91D3-18A3AED86EE8}" presName="Name37" presStyleLbl="parChTrans1D3" presStyleIdx="1" presStyleCnt="7"/>
      <dgm:spPr/>
    </dgm:pt>
    <dgm:pt modelId="{9234AE20-1119-4504-AD92-68C7BABAB705}" type="pres">
      <dgm:prSet presAssocID="{46354645-C26C-48C5-99C7-AFA09F851C2E}" presName="hierRoot2" presStyleCnt="0">
        <dgm:presLayoutVars>
          <dgm:hierBranch val="init"/>
        </dgm:presLayoutVars>
      </dgm:prSet>
      <dgm:spPr/>
    </dgm:pt>
    <dgm:pt modelId="{8D8C83F9-1BA9-4B04-97EC-FA6161894F56}" type="pres">
      <dgm:prSet presAssocID="{46354645-C26C-48C5-99C7-AFA09F851C2E}" presName="rootComposite" presStyleCnt="0"/>
      <dgm:spPr/>
    </dgm:pt>
    <dgm:pt modelId="{A0396714-7A45-4DF6-8DBE-1CB325378F19}" type="pres">
      <dgm:prSet presAssocID="{46354645-C26C-48C5-99C7-AFA09F851C2E}" presName="rootText" presStyleLbl="node3" presStyleIdx="1" presStyleCnt="7">
        <dgm:presLayoutVars>
          <dgm:chPref val="3"/>
        </dgm:presLayoutVars>
      </dgm:prSet>
      <dgm:spPr/>
    </dgm:pt>
    <dgm:pt modelId="{BEE782BF-F5CA-4FEE-9D12-CA3EDEBD438D}" type="pres">
      <dgm:prSet presAssocID="{46354645-C26C-48C5-99C7-AFA09F851C2E}" presName="rootConnector" presStyleLbl="node3" presStyleIdx="1" presStyleCnt="7"/>
      <dgm:spPr/>
    </dgm:pt>
    <dgm:pt modelId="{93589E56-F981-461B-9610-F0F71D9F387B}" type="pres">
      <dgm:prSet presAssocID="{46354645-C26C-48C5-99C7-AFA09F851C2E}" presName="hierChild4" presStyleCnt="0"/>
      <dgm:spPr/>
    </dgm:pt>
    <dgm:pt modelId="{336EBA9E-C68C-4F91-A765-E7B2998FDAFD}" type="pres">
      <dgm:prSet presAssocID="{FD7FBDE6-998B-4686-AD77-09E2326D32F4}" presName="Name37" presStyleLbl="parChTrans1D4" presStyleIdx="3" presStyleCnt="39"/>
      <dgm:spPr/>
    </dgm:pt>
    <dgm:pt modelId="{6E761E76-5214-4C4B-B402-44BFB4E14DAA}" type="pres">
      <dgm:prSet presAssocID="{3535D826-165D-47E9-9A04-733B69E19220}" presName="hierRoot2" presStyleCnt="0">
        <dgm:presLayoutVars>
          <dgm:hierBranch val="init"/>
        </dgm:presLayoutVars>
      </dgm:prSet>
      <dgm:spPr/>
    </dgm:pt>
    <dgm:pt modelId="{E8293646-1D0A-4523-B17E-E00A3818E2AA}" type="pres">
      <dgm:prSet presAssocID="{3535D826-165D-47E9-9A04-733B69E19220}" presName="rootComposite" presStyleCnt="0"/>
      <dgm:spPr/>
    </dgm:pt>
    <dgm:pt modelId="{D110758D-A153-49FF-BA9F-E2D830AEAD44}" type="pres">
      <dgm:prSet presAssocID="{3535D826-165D-47E9-9A04-733B69E19220}" presName="rootText" presStyleLbl="node4" presStyleIdx="3" presStyleCnt="39" custScaleY="187841">
        <dgm:presLayoutVars>
          <dgm:chPref val="3"/>
        </dgm:presLayoutVars>
      </dgm:prSet>
      <dgm:spPr/>
    </dgm:pt>
    <dgm:pt modelId="{08EBC4D8-7799-471E-980C-00F814BC7760}" type="pres">
      <dgm:prSet presAssocID="{3535D826-165D-47E9-9A04-733B69E19220}" presName="rootConnector" presStyleLbl="node4" presStyleIdx="3" presStyleCnt="39"/>
      <dgm:spPr/>
    </dgm:pt>
    <dgm:pt modelId="{B9BBD727-6B3C-429F-A3EC-D6E1FAE5AEFE}" type="pres">
      <dgm:prSet presAssocID="{3535D826-165D-47E9-9A04-733B69E19220}" presName="hierChild4" presStyleCnt="0"/>
      <dgm:spPr/>
    </dgm:pt>
    <dgm:pt modelId="{DEE93AF3-D7EA-4E6F-962D-85F55FBAC00F}" type="pres">
      <dgm:prSet presAssocID="{243D5C4B-D4CA-4E84-B1BC-B91151B8653D}" presName="Name37" presStyleLbl="parChTrans1D4" presStyleIdx="4" presStyleCnt="39"/>
      <dgm:spPr/>
    </dgm:pt>
    <dgm:pt modelId="{E061C83A-F6A6-4110-BA25-C184E1EF5F12}" type="pres">
      <dgm:prSet presAssocID="{82A40A94-26E6-49DA-9AC7-53D141289731}" presName="hierRoot2" presStyleCnt="0">
        <dgm:presLayoutVars>
          <dgm:hierBranch val="init"/>
        </dgm:presLayoutVars>
      </dgm:prSet>
      <dgm:spPr/>
    </dgm:pt>
    <dgm:pt modelId="{C6ABD4E7-7C20-47BC-AF08-54AC94B6C89B}" type="pres">
      <dgm:prSet presAssocID="{82A40A94-26E6-49DA-9AC7-53D141289731}" presName="rootComposite" presStyleCnt="0"/>
      <dgm:spPr/>
    </dgm:pt>
    <dgm:pt modelId="{36ACC6F8-8774-4B4E-AF6D-5371551341A0}" type="pres">
      <dgm:prSet presAssocID="{82A40A94-26E6-49DA-9AC7-53D141289731}" presName="rootText" presStyleLbl="node4" presStyleIdx="4" presStyleCnt="39">
        <dgm:presLayoutVars>
          <dgm:chPref val="3"/>
        </dgm:presLayoutVars>
      </dgm:prSet>
      <dgm:spPr/>
    </dgm:pt>
    <dgm:pt modelId="{35923504-AF8E-4FCD-A1EF-5EE236234ACC}" type="pres">
      <dgm:prSet presAssocID="{82A40A94-26E6-49DA-9AC7-53D141289731}" presName="rootConnector" presStyleLbl="node4" presStyleIdx="4" presStyleCnt="39"/>
      <dgm:spPr/>
    </dgm:pt>
    <dgm:pt modelId="{BB70165C-3125-4E28-B940-8DE9EF8CF328}" type="pres">
      <dgm:prSet presAssocID="{82A40A94-26E6-49DA-9AC7-53D141289731}" presName="hierChild4" presStyleCnt="0"/>
      <dgm:spPr/>
    </dgm:pt>
    <dgm:pt modelId="{8723EC05-EDB2-4DFB-9827-5145599CD005}" type="pres">
      <dgm:prSet presAssocID="{82A40A94-26E6-49DA-9AC7-53D141289731}" presName="hierChild5" presStyleCnt="0"/>
      <dgm:spPr/>
    </dgm:pt>
    <dgm:pt modelId="{E3BC5024-F804-497F-A3D9-7226A7AB0DA4}" type="pres">
      <dgm:prSet presAssocID="{3535D826-165D-47E9-9A04-733B69E19220}" presName="hierChild5" presStyleCnt="0"/>
      <dgm:spPr/>
    </dgm:pt>
    <dgm:pt modelId="{613AE2D8-7144-4392-AFBA-59D168556A5E}" type="pres">
      <dgm:prSet presAssocID="{46354645-C26C-48C5-99C7-AFA09F851C2E}" presName="hierChild5" presStyleCnt="0"/>
      <dgm:spPr/>
    </dgm:pt>
    <dgm:pt modelId="{1912C1C9-73C3-4DEA-98D8-BABEE4DCACD0}" type="pres">
      <dgm:prSet presAssocID="{196D367D-0716-4304-B9F1-7E34C967061C}" presName="Name37" presStyleLbl="parChTrans1D3" presStyleIdx="2" presStyleCnt="7"/>
      <dgm:spPr/>
    </dgm:pt>
    <dgm:pt modelId="{4E8FCEB6-A9D7-47F5-92C4-23A6F13817B0}" type="pres">
      <dgm:prSet presAssocID="{A72BFF8D-CC58-45AB-BF6C-8212AD88414F}" presName="hierRoot2" presStyleCnt="0">
        <dgm:presLayoutVars>
          <dgm:hierBranch val="init"/>
        </dgm:presLayoutVars>
      </dgm:prSet>
      <dgm:spPr/>
    </dgm:pt>
    <dgm:pt modelId="{1D65F5F5-9D27-4BD2-AB71-F041CAD8843E}" type="pres">
      <dgm:prSet presAssocID="{A72BFF8D-CC58-45AB-BF6C-8212AD88414F}" presName="rootComposite" presStyleCnt="0"/>
      <dgm:spPr/>
    </dgm:pt>
    <dgm:pt modelId="{C0ADDE2C-8449-48E2-AA00-E24743F0AD0C}" type="pres">
      <dgm:prSet presAssocID="{A72BFF8D-CC58-45AB-BF6C-8212AD88414F}" presName="rootText" presStyleLbl="node3" presStyleIdx="2" presStyleCnt="7">
        <dgm:presLayoutVars>
          <dgm:chPref val="3"/>
        </dgm:presLayoutVars>
      </dgm:prSet>
      <dgm:spPr/>
    </dgm:pt>
    <dgm:pt modelId="{2FF154DC-74B7-4D0A-8C58-33AFF07FEBD5}" type="pres">
      <dgm:prSet presAssocID="{A72BFF8D-CC58-45AB-BF6C-8212AD88414F}" presName="rootConnector" presStyleLbl="node3" presStyleIdx="2" presStyleCnt="7"/>
      <dgm:spPr/>
    </dgm:pt>
    <dgm:pt modelId="{34042681-328F-44D6-83BB-9DDAA28C21B0}" type="pres">
      <dgm:prSet presAssocID="{A72BFF8D-CC58-45AB-BF6C-8212AD88414F}" presName="hierChild4" presStyleCnt="0"/>
      <dgm:spPr/>
    </dgm:pt>
    <dgm:pt modelId="{120FB219-F741-46CC-95AB-72763544AC2C}" type="pres">
      <dgm:prSet presAssocID="{9F695A97-DD3E-47BC-BF85-3986F8EDAA46}" presName="Name37" presStyleLbl="parChTrans1D4" presStyleIdx="5" presStyleCnt="39"/>
      <dgm:spPr/>
    </dgm:pt>
    <dgm:pt modelId="{54232788-107A-4FA2-A093-FE82B8C0AA87}" type="pres">
      <dgm:prSet presAssocID="{0F95FB64-DDEB-409B-82C5-8F374F6BE1F9}" presName="hierRoot2" presStyleCnt="0">
        <dgm:presLayoutVars>
          <dgm:hierBranch val="init"/>
        </dgm:presLayoutVars>
      </dgm:prSet>
      <dgm:spPr/>
    </dgm:pt>
    <dgm:pt modelId="{ED6F1C89-9E48-4942-8A04-9352AA852AB1}" type="pres">
      <dgm:prSet presAssocID="{0F95FB64-DDEB-409B-82C5-8F374F6BE1F9}" presName="rootComposite" presStyleCnt="0"/>
      <dgm:spPr/>
    </dgm:pt>
    <dgm:pt modelId="{331B3C49-46C9-499B-8AC4-D6071E2CF26F}" type="pres">
      <dgm:prSet presAssocID="{0F95FB64-DDEB-409B-82C5-8F374F6BE1F9}" presName="rootText" presStyleLbl="node4" presStyleIdx="5" presStyleCnt="39">
        <dgm:presLayoutVars>
          <dgm:chPref val="3"/>
        </dgm:presLayoutVars>
      </dgm:prSet>
      <dgm:spPr/>
    </dgm:pt>
    <dgm:pt modelId="{95D4972E-AB54-47A2-A667-84649580B96E}" type="pres">
      <dgm:prSet presAssocID="{0F95FB64-DDEB-409B-82C5-8F374F6BE1F9}" presName="rootConnector" presStyleLbl="node4" presStyleIdx="5" presStyleCnt="39"/>
      <dgm:spPr/>
    </dgm:pt>
    <dgm:pt modelId="{2B5B5D5C-24A9-493E-9F52-71786A81CC53}" type="pres">
      <dgm:prSet presAssocID="{0F95FB64-DDEB-409B-82C5-8F374F6BE1F9}" presName="hierChild4" presStyleCnt="0"/>
      <dgm:spPr/>
    </dgm:pt>
    <dgm:pt modelId="{8490AAAB-7660-4BE6-A964-503D57261910}" type="pres">
      <dgm:prSet presAssocID="{0F95FB64-DDEB-409B-82C5-8F374F6BE1F9}" presName="hierChild5" presStyleCnt="0"/>
      <dgm:spPr/>
    </dgm:pt>
    <dgm:pt modelId="{8250ED1C-7958-4F15-AE15-3FC38CA86DCA}" type="pres">
      <dgm:prSet presAssocID="{FD38E13E-BBD4-462B-A80B-BCDE443703C0}" presName="Name37" presStyleLbl="parChTrans1D4" presStyleIdx="6" presStyleCnt="39"/>
      <dgm:spPr/>
    </dgm:pt>
    <dgm:pt modelId="{CE6762EC-95F5-44E2-8258-418EE3F0A4B5}" type="pres">
      <dgm:prSet presAssocID="{68466F56-6D07-47B5-9757-00F81156DFC9}" presName="hierRoot2" presStyleCnt="0">
        <dgm:presLayoutVars>
          <dgm:hierBranch val="init"/>
        </dgm:presLayoutVars>
      </dgm:prSet>
      <dgm:spPr/>
    </dgm:pt>
    <dgm:pt modelId="{76C03E21-DC1E-4256-AC0E-9C821394DEE0}" type="pres">
      <dgm:prSet presAssocID="{68466F56-6D07-47B5-9757-00F81156DFC9}" presName="rootComposite" presStyleCnt="0"/>
      <dgm:spPr/>
    </dgm:pt>
    <dgm:pt modelId="{27E14674-2BD5-4583-A3D4-A521087854BE}" type="pres">
      <dgm:prSet presAssocID="{68466F56-6D07-47B5-9757-00F81156DFC9}" presName="rootText" presStyleLbl="node4" presStyleIdx="6" presStyleCnt="39" custScaleY="128271">
        <dgm:presLayoutVars>
          <dgm:chPref val="3"/>
        </dgm:presLayoutVars>
      </dgm:prSet>
      <dgm:spPr/>
    </dgm:pt>
    <dgm:pt modelId="{B297675B-1414-4F26-AA2C-445D1AEDFDD4}" type="pres">
      <dgm:prSet presAssocID="{68466F56-6D07-47B5-9757-00F81156DFC9}" presName="rootConnector" presStyleLbl="node4" presStyleIdx="6" presStyleCnt="39"/>
      <dgm:spPr/>
    </dgm:pt>
    <dgm:pt modelId="{716F589B-ED66-4689-B71D-45673856B66E}" type="pres">
      <dgm:prSet presAssocID="{68466F56-6D07-47B5-9757-00F81156DFC9}" presName="hierChild4" presStyleCnt="0"/>
      <dgm:spPr/>
    </dgm:pt>
    <dgm:pt modelId="{242560B0-B0D6-4245-9719-65BA5913616E}" type="pres">
      <dgm:prSet presAssocID="{68466F56-6D07-47B5-9757-00F81156DFC9}" presName="hierChild5" presStyleCnt="0"/>
      <dgm:spPr/>
    </dgm:pt>
    <dgm:pt modelId="{7FD1670E-C1AD-4740-9494-B2CAAAB2E492}" type="pres">
      <dgm:prSet presAssocID="{8D71C2E1-65DD-4DFF-8F8D-8A81E8455392}" presName="Name37" presStyleLbl="parChTrans1D4" presStyleIdx="7" presStyleCnt="39"/>
      <dgm:spPr/>
    </dgm:pt>
    <dgm:pt modelId="{53101BCF-5FE0-4CCF-A1CB-EF14CAD1D50A}" type="pres">
      <dgm:prSet presAssocID="{9E0E3CD9-10ED-4DBF-8E99-DD5A6E007C6F}" presName="hierRoot2" presStyleCnt="0">
        <dgm:presLayoutVars>
          <dgm:hierBranch val="init"/>
        </dgm:presLayoutVars>
      </dgm:prSet>
      <dgm:spPr/>
    </dgm:pt>
    <dgm:pt modelId="{BCA41D59-4ECF-4A17-BCB1-2736DB0AE0F8}" type="pres">
      <dgm:prSet presAssocID="{9E0E3CD9-10ED-4DBF-8E99-DD5A6E007C6F}" presName="rootComposite" presStyleCnt="0"/>
      <dgm:spPr/>
    </dgm:pt>
    <dgm:pt modelId="{F60D8875-AD99-41F0-9151-26DDA6F5DDAF}" type="pres">
      <dgm:prSet presAssocID="{9E0E3CD9-10ED-4DBF-8E99-DD5A6E007C6F}" presName="rootText" presStyleLbl="node4" presStyleIdx="7" presStyleCnt="39" custScaleY="165764">
        <dgm:presLayoutVars>
          <dgm:chPref val="3"/>
        </dgm:presLayoutVars>
      </dgm:prSet>
      <dgm:spPr/>
    </dgm:pt>
    <dgm:pt modelId="{54CEC422-FB2D-4996-B5D1-EBB2DEE21DCF}" type="pres">
      <dgm:prSet presAssocID="{9E0E3CD9-10ED-4DBF-8E99-DD5A6E007C6F}" presName="rootConnector" presStyleLbl="node4" presStyleIdx="7" presStyleCnt="39"/>
      <dgm:spPr/>
    </dgm:pt>
    <dgm:pt modelId="{CA78307D-991D-41C2-BFF7-78238156F4F7}" type="pres">
      <dgm:prSet presAssocID="{9E0E3CD9-10ED-4DBF-8E99-DD5A6E007C6F}" presName="hierChild4" presStyleCnt="0"/>
      <dgm:spPr/>
    </dgm:pt>
    <dgm:pt modelId="{5978A423-DE7D-4254-B3E2-3CBBDCA6E976}" type="pres">
      <dgm:prSet presAssocID="{9E0E3CD9-10ED-4DBF-8E99-DD5A6E007C6F}" presName="hierChild5" presStyleCnt="0"/>
      <dgm:spPr/>
    </dgm:pt>
    <dgm:pt modelId="{E71506CB-D269-4A6B-97CB-0E0846E7053E}" type="pres">
      <dgm:prSet presAssocID="{A72BFF8D-CC58-45AB-BF6C-8212AD88414F}" presName="hierChild5" presStyleCnt="0"/>
      <dgm:spPr/>
    </dgm:pt>
    <dgm:pt modelId="{C3CA3C15-2D5D-4739-9BAB-1D4D19C704FC}" type="pres">
      <dgm:prSet presAssocID="{E398F996-3CA2-4022-BC26-314DFD58F292}" presName="Name37" presStyleLbl="parChTrans1D3" presStyleIdx="3" presStyleCnt="7"/>
      <dgm:spPr/>
    </dgm:pt>
    <dgm:pt modelId="{8802C9C9-F0A6-4AE3-879F-65C95F96A70E}" type="pres">
      <dgm:prSet presAssocID="{F7734E28-F7E8-429D-8128-A8CAC965B435}" presName="hierRoot2" presStyleCnt="0">
        <dgm:presLayoutVars>
          <dgm:hierBranch val="init"/>
        </dgm:presLayoutVars>
      </dgm:prSet>
      <dgm:spPr/>
    </dgm:pt>
    <dgm:pt modelId="{EEE711BB-0E0A-451E-A084-8B8BE5D354F7}" type="pres">
      <dgm:prSet presAssocID="{F7734E28-F7E8-429D-8128-A8CAC965B435}" presName="rootComposite" presStyleCnt="0"/>
      <dgm:spPr/>
    </dgm:pt>
    <dgm:pt modelId="{FA05D549-72B6-4340-A920-69C178B45B28}" type="pres">
      <dgm:prSet presAssocID="{F7734E28-F7E8-429D-8128-A8CAC965B435}" presName="rootText" presStyleLbl="node3" presStyleIdx="3" presStyleCnt="7">
        <dgm:presLayoutVars>
          <dgm:chPref val="3"/>
        </dgm:presLayoutVars>
      </dgm:prSet>
      <dgm:spPr/>
    </dgm:pt>
    <dgm:pt modelId="{B135F78B-1606-46CC-98A2-036639562539}" type="pres">
      <dgm:prSet presAssocID="{F7734E28-F7E8-429D-8128-A8CAC965B435}" presName="rootConnector" presStyleLbl="node3" presStyleIdx="3" presStyleCnt="7"/>
      <dgm:spPr/>
    </dgm:pt>
    <dgm:pt modelId="{F6FB57A1-69AB-406A-8315-D36FD2159859}" type="pres">
      <dgm:prSet presAssocID="{F7734E28-F7E8-429D-8128-A8CAC965B435}" presName="hierChild4" presStyleCnt="0"/>
      <dgm:spPr/>
    </dgm:pt>
    <dgm:pt modelId="{ECC968B6-176B-4D0D-AAAE-BE53051A3960}" type="pres">
      <dgm:prSet presAssocID="{46BB67CD-5C91-40BF-8517-4B710338AAEB}" presName="Name37" presStyleLbl="parChTrans1D4" presStyleIdx="8" presStyleCnt="39"/>
      <dgm:spPr/>
    </dgm:pt>
    <dgm:pt modelId="{D367CA60-DCF3-40DB-8BE1-FD3BBB323C7F}" type="pres">
      <dgm:prSet presAssocID="{19157630-7432-42BD-BE6A-DAD57917F9F5}" presName="hierRoot2" presStyleCnt="0">
        <dgm:presLayoutVars>
          <dgm:hierBranch val="init"/>
        </dgm:presLayoutVars>
      </dgm:prSet>
      <dgm:spPr/>
    </dgm:pt>
    <dgm:pt modelId="{43B71ADF-6172-46A9-A42F-06CD4A17D4ED}" type="pres">
      <dgm:prSet presAssocID="{19157630-7432-42BD-BE6A-DAD57917F9F5}" presName="rootComposite" presStyleCnt="0"/>
      <dgm:spPr/>
    </dgm:pt>
    <dgm:pt modelId="{1AC9D23E-4D4F-4B60-8EF2-0E66BE161F53}" type="pres">
      <dgm:prSet presAssocID="{19157630-7432-42BD-BE6A-DAD57917F9F5}" presName="rootText" presStyleLbl="node4" presStyleIdx="8" presStyleCnt="39">
        <dgm:presLayoutVars>
          <dgm:chPref val="3"/>
        </dgm:presLayoutVars>
      </dgm:prSet>
      <dgm:spPr/>
    </dgm:pt>
    <dgm:pt modelId="{CF26F99A-A631-4067-9E18-6BE512ED712F}" type="pres">
      <dgm:prSet presAssocID="{19157630-7432-42BD-BE6A-DAD57917F9F5}" presName="rootConnector" presStyleLbl="node4" presStyleIdx="8" presStyleCnt="39"/>
      <dgm:spPr/>
    </dgm:pt>
    <dgm:pt modelId="{5CC3C1C3-743B-454F-A6BF-58B49D9FA5BC}" type="pres">
      <dgm:prSet presAssocID="{19157630-7432-42BD-BE6A-DAD57917F9F5}" presName="hierChild4" presStyleCnt="0"/>
      <dgm:spPr/>
    </dgm:pt>
    <dgm:pt modelId="{18E595B5-8527-4787-BD20-ED43EE6BE7C9}" type="pres">
      <dgm:prSet presAssocID="{98E81BD4-4203-42C8-A73D-9B84B5917A4B}" presName="Name37" presStyleLbl="parChTrans1D4" presStyleIdx="9" presStyleCnt="39"/>
      <dgm:spPr/>
    </dgm:pt>
    <dgm:pt modelId="{A62726E8-B855-424A-A5A9-20CB756CC124}" type="pres">
      <dgm:prSet presAssocID="{34F3F7BD-99D4-4E04-97A9-C45050F2F123}" presName="hierRoot2" presStyleCnt="0">
        <dgm:presLayoutVars>
          <dgm:hierBranch val="init"/>
        </dgm:presLayoutVars>
      </dgm:prSet>
      <dgm:spPr/>
    </dgm:pt>
    <dgm:pt modelId="{CD581812-F311-46CC-B641-56629F400E7C}" type="pres">
      <dgm:prSet presAssocID="{34F3F7BD-99D4-4E04-97A9-C45050F2F123}" presName="rootComposite" presStyleCnt="0"/>
      <dgm:spPr/>
    </dgm:pt>
    <dgm:pt modelId="{100BF653-1CAB-4B07-93CA-F390A733C5A6}" type="pres">
      <dgm:prSet presAssocID="{34F3F7BD-99D4-4E04-97A9-C45050F2F123}" presName="rootText" presStyleLbl="node4" presStyleIdx="9" presStyleCnt="39">
        <dgm:presLayoutVars>
          <dgm:chPref val="3"/>
        </dgm:presLayoutVars>
      </dgm:prSet>
      <dgm:spPr/>
    </dgm:pt>
    <dgm:pt modelId="{B0AAC0E7-0E0B-4C90-8790-2F0F7F65BDD8}" type="pres">
      <dgm:prSet presAssocID="{34F3F7BD-99D4-4E04-97A9-C45050F2F123}" presName="rootConnector" presStyleLbl="node4" presStyleIdx="9" presStyleCnt="39"/>
      <dgm:spPr/>
    </dgm:pt>
    <dgm:pt modelId="{99D9D61D-BE72-4346-ADEC-887D018FAE4D}" type="pres">
      <dgm:prSet presAssocID="{34F3F7BD-99D4-4E04-97A9-C45050F2F123}" presName="hierChild4" presStyleCnt="0"/>
      <dgm:spPr/>
    </dgm:pt>
    <dgm:pt modelId="{425D5831-1AEC-4C7A-906D-E77AB5144520}" type="pres">
      <dgm:prSet presAssocID="{1C40D503-2434-4309-81AB-88516FCFA392}" presName="Name37" presStyleLbl="parChTrans1D4" presStyleIdx="10" presStyleCnt="39"/>
      <dgm:spPr/>
    </dgm:pt>
    <dgm:pt modelId="{BDC77863-9876-47A7-93A3-BD0846207778}" type="pres">
      <dgm:prSet presAssocID="{763AA780-6D2C-434E-A4C8-ACBFBD654EB9}" presName="hierRoot2" presStyleCnt="0">
        <dgm:presLayoutVars>
          <dgm:hierBranch val="init"/>
        </dgm:presLayoutVars>
      </dgm:prSet>
      <dgm:spPr/>
    </dgm:pt>
    <dgm:pt modelId="{CF27172A-D03B-49F9-B1C7-DC6257A57CCA}" type="pres">
      <dgm:prSet presAssocID="{763AA780-6D2C-434E-A4C8-ACBFBD654EB9}" presName="rootComposite" presStyleCnt="0"/>
      <dgm:spPr/>
    </dgm:pt>
    <dgm:pt modelId="{31999074-8AF9-493D-85E7-EFBA201D9D85}" type="pres">
      <dgm:prSet presAssocID="{763AA780-6D2C-434E-A4C8-ACBFBD654EB9}" presName="rootText" presStyleLbl="node4" presStyleIdx="10" presStyleCnt="39" custScaleY="155215">
        <dgm:presLayoutVars>
          <dgm:chPref val="3"/>
        </dgm:presLayoutVars>
      </dgm:prSet>
      <dgm:spPr/>
    </dgm:pt>
    <dgm:pt modelId="{3E1BACEA-5BF5-48F5-920D-F477AE055E2E}" type="pres">
      <dgm:prSet presAssocID="{763AA780-6D2C-434E-A4C8-ACBFBD654EB9}" presName="rootConnector" presStyleLbl="node4" presStyleIdx="10" presStyleCnt="39"/>
      <dgm:spPr/>
    </dgm:pt>
    <dgm:pt modelId="{76732F34-C899-4EB1-A216-B4E90EC5E352}" type="pres">
      <dgm:prSet presAssocID="{763AA780-6D2C-434E-A4C8-ACBFBD654EB9}" presName="hierChild4" presStyleCnt="0"/>
      <dgm:spPr/>
    </dgm:pt>
    <dgm:pt modelId="{D159A569-1AAA-4CC1-88F6-E1E0FD410650}" type="pres">
      <dgm:prSet presAssocID="{763AA780-6D2C-434E-A4C8-ACBFBD654EB9}" presName="hierChild5" presStyleCnt="0"/>
      <dgm:spPr/>
    </dgm:pt>
    <dgm:pt modelId="{9F274383-7CE9-4555-82C4-0A0D7955E03D}" type="pres">
      <dgm:prSet presAssocID="{A01904BB-2896-45C9-8C0F-8EC205134E8A}" presName="Name37" presStyleLbl="parChTrans1D4" presStyleIdx="11" presStyleCnt="39"/>
      <dgm:spPr/>
    </dgm:pt>
    <dgm:pt modelId="{A383798B-8A16-4654-8738-91D8822BAE35}" type="pres">
      <dgm:prSet presAssocID="{D2782D7C-F0CE-4D56-860A-B291EC0EF94C}" presName="hierRoot2" presStyleCnt="0">
        <dgm:presLayoutVars>
          <dgm:hierBranch val="init"/>
        </dgm:presLayoutVars>
      </dgm:prSet>
      <dgm:spPr/>
    </dgm:pt>
    <dgm:pt modelId="{58E8AAD8-F129-4D44-9D94-013A58563B4C}" type="pres">
      <dgm:prSet presAssocID="{D2782D7C-F0CE-4D56-860A-B291EC0EF94C}" presName="rootComposite" presStyleCnt="0"/>
      <dgm:spPr/>
    </dgm:pt>
    <dgm:pt modelId="{B8DD9AD0-031C-474E-AF34-5EC7335AE227}" type="pres">
      <dgm:prSet presAssocID="{D2782D7C-F0CE-4D56-860A-B291EC0EF94C}" presName="rootText" presStyleLbl="node4" presStyleIdx="11" presStyleCnt="39" custScaleY="216265">
        <dgm:presLayoutVars>
          <dgm:chPref val="3"/>
        </dgm:presLayoutVars>
      </dgm:prSet>
      <dgm:spPr/>
    </dgm:pt>
    <dgm:pt modelId="{9D83808F-950B-4F11-94A6-6B6140DA4A3F}" type="pres">
      <dgm:prSet presAssocID="{D2782D7C-F0CE-4D56-860A-B291EC0EF94C}" presName="rootConnector" presStyleLbl="node4" presStyleIdx="11" presStyleCnt="39"/>
      <dgm:spPr/>
    </dgm:pt>
    <dgm:pt modelId="{9E24960E-53E0-4EF2-BD26-917DE795F3F5}" type="pres">
      <dgm:prSet presAssocID="{D2782D7C-F0CE-4D56-860A-B291EC0EF94C}" presName="hierChild4" presStyleCnt="0"/>
      <dgm:spPr/>
    </dgm:pt>
    <dgm:pt modelId="{B2ADD9A5-4749-4394-8A21-185716C7ACB7}" type="pres">
      <dgm:prSet presAssocID="{D2782D7C-F0CE-4D56-860A-B291EC0EF94C}" presName="hierChild5" presStyleCnt="0"/>
      <dgm:spPr/>
    </dgm:pt>
    <dgm:pt modelId="{4EEC7966-B95B-4212-B6E4-FE9665F3CC7C}" type="pres">
      <dgm:prSet presAssocID="{34F3F7BD-99D4-4E04-97A9-C45050F2F123}" presName="hierChild5" presStyleCnt="0"/>
      <dgm:spPr/>
    </dgm:pt>
    <dgm:pt modelId="{E679FFEE-F3DA-41A9-AC63-23944FAD0C19}" type="pres">
      <dgm:prSet presAssocID="{868D2316-C4C4-43B8-92F5-F01E8DA007D5}" presName="Name37" presStyleLbl="parChTrans1D4" presStyleIdx="12" presStyleCnt="39"/>
      <dgm:spPr/>
    </dgm:pt>
    <dgm:pt modelId="{0761314B-3945-4F61-8A7D-DB86A9FC8F84}" type="pres">
      <dgm:prSet presAssocID="{E0E559BE-2740-4079-8113-05E38202CC13}" presName="hierRoot2" presStyleCnt="0">
        <dgm:presLayoutVars>
          <dgm:hierBranch val="init"/>
        </dgm:presLayoutVars>
      </dgm:prSet>
      <dgm:spPr/>
    </dgm:pt>
    <dgm:pt modelId="{FB19E781-4A3C-41D1-BE70-EE7229BC2D6A}" type="pres">
      <dgm:prSet presAssocID="{E0E559BE-2740-4079-8113-05E38202CC13}" presName="rootComposite" presStyleCnt="0"/>
      <dgm:spPr/>
    </dgm:pt>
    <dgm:pt modelId="{839EE146-D1E7-4BC8-B6BC-A9A27CBBFF2D}" type="pres">
      <dgm:prSet presAssocID="{E0E559BE-2740-4079-8113-05E38202CC13}" presName="rootText" presStyleLbl="node4" presStyleIdx="12" presStyleCnt="39">
        <dgm:presLayoutVars>
          <dgm:chPref val="3"/>
        </dgm:presLayoutVars>
      </dgm:prSet>
      <dgm:spPr/>
    </dgm:pt>
    <dgm:pt modelId="{B7E23345-897C-4836-A979-EE89EE1F333F}" type="pres">
      <dgm:prSet presAssocID="{E0E559BE-2740-4079-8113-05E38202CC13}" presName="rootConnector" presStyleLbl="node4" presStyleIdx="12" presStyleCnt="39"/>
      <dgm:spPr/>
    </dgm:pt>
    <dgm:pt modelId="{66C5B691-5F75-409D-981B-C0F5687803A3}" type="pres">
      <dgm:prSet presAssocID="{E0E559BE-2740-4079-8113-05E38202CC13}" presName="hierChild4" presStyleCnt="0"/>
      <dgm:spPr/>
    </dgm:pt>
    <dgm:pt modelId="{8EB04E69-B2ED-4FBE-A6E1-E9179676C74F}" type="pres">
      <dgm:prSet presAssocID="{6732E45F-52F0-4960-9051-8F7564F08C34}" presName="Name37" presStyleLbl="parChTrans1D4" presStyleIdx="13" presStyleCnt="39"/>
      <dgm:spPr/>
    </dgm:pt>
    <dgm:pt modelId="{D0D74DEC-D6CC-4C74-83CF-D6FB14FD6AFE}" type="pres">
      <dgm:prSet presAssocID="{AA2A3D44-5B9F-4165-8CB0-D71AB52B0F06}" presName="hierRoot2" presStyleCnt="0">
        <dgm:presLayoutVars>
          <dgm:hierBranch val="init"/>
        </dgm:presLayoutVars>
      </dgm:prSet>
      <dgm:spPr/>
    </dgm:pt>
    <dgm:pt modelId="{3D9FE192-91A3-49D9-9962-F331CFA0DC45}" type="pres">
      <dgm:prSet presAssocID="{AA2A3D44-5B9F-4165-8CB0-D71AB52B0F06}" presName="rootComposite" presStyleCnt="0"/>
      <dgm:spPr/>
    </dgm:pt>
    <dgm:pt modelId="{5E16AE17-A1E3-435F-88AD-93B041159708}" type="pres">
      <dgm:prSet presAssocID="{AA2A3D44-5B9F-4165-8CB0-D71AB52B0F06}" presName="rootText" presStyleLbl="node4" presStyleIdx="13" presStyleCnt="39">
        <dgm:presLayoutVars>
          <dgm:chPref val="3"/>
        </dgm:presLayoutVars>
      </dgm:prSet>
      <dgm:spPr>
        <a:xfrm>
          <a:off x="4032133" y="3888900"/>
          <a:ext cx="592490" cy="296245"/>
        </a:xfrm>
        <a:prstGeom prst="rect">
          <a:avLst/>
        </a:prstGeom>
      </dgm:spPr>
    </dgm:pt>
    <dgm:pt modelId="{BF788D44-06FB-4AC9-B8CD-32B0DE46A109}" type="pres">
      <dgm:prSet presAssocID="{AA2A3D44-5B9F-4165-8CB0-D71AB52B0F06}" presName="rootConnector" presStyleLbl="node4" presStyleIdx="13" presStyleCnt="39"/>
      <dgm:spPr/>
    </dgm:pt>
    <dgm:pt modelId="{FE9CE8FE-06A9-45A0-83C2-D68BAE6AEDF4}" type="pres">
      <dgm:prSet presAssocID="{AA2A3D44-5B9F-4165-8CB0-D71AB52B0F06}" presName="hierChild4" presStyleCnt="0"/>
      <dgm:spPr/>
    </dgm:pt>
    <dgm:pt modelId="{948E3460-9B64-430D-BC4B-C099ADDE7000}" type="pres">
      <dgm:prSet presAssocID="{AA2A3D44-5B9F-4165-8CB0-D71AB52B0F06}" presName="hierChild5" presStyleCnt="0"/>
      <dgm:spPr/>
    </dgm:pt>
    <dgm:pt modelId="{5E7A5424-A1A4-4EC9-A955-2108FE6D7222}" type="pres">
      <dgm:prSet presAssocID="{E0E559BE-2740-4079-8113-05E38202CC13}" presName="hierChild5" presStyleCnt="0"/>
      <dgm:spPr/>
    </dgm:pt>
    <dgm:pt modelId="{67A7E993-4762-400B-9184-2A77109B0F06}" type="pres">
      <dgm:prSet presAssocID="{882A6D47-34F1-407A-AE7C-7D506163BB6B}" presName="Name37" presStyleLbl="parChTrans1D4" presStyleIdx="14" presStyleCnt="39"/>
      <dgm:spPr/>
    </dgm:pt>
    <dgm:pt modelId="{24CC7733-1D65-4386-81E7-BE86BD849EE4}" type="pres">
      <dgm:prSet presAssocID="{37142CAD-2AFA-4A46-A970-2FBF602F5D74}" presName="hierRoot2" presStyleCnt="0">
        <dgm:presLayoutVars>
          <dgm:hierBranch val="init"/>
        </dgm:presLayoutVars>
      </dgm:prSet>
      <dgm:spPr/>
    </dgm:pt>
    <dgm:pt modelId="{1FD0DEE5-43F5-439C-BA2D-74B7DF4C0DB9}" type="pres">
      <dgm:prSet presAssocID="{37142CAD-2AFA-4A46-A970-2FBF602F5D74}" presName="rootComposite" presStyleCnt="0"/>
      <dgm:spPr/>
    </dgm:pt>
    <dgm:pt modelId="{8ECD2325-3774-4EEC-BA09-F53618BCD3F7}" type="pres">
      <dgm:prSet presAssocID="{37142CAD-2AFA-4A46-A970-2FBF602F5D74}" presName="rootText" presStyleLbl="node4" presStyleIdx="14" presStyleCnt="39">
        <dgm:presLayoutVars>
          <dgm:chPref val="3"/>
        </dgm:presLayoutVars>
      </dgm:prSet>
      <dgm:spPr/>
    </dgm:pt>
    <dgm:pt modelId="{1B9BC26A-BFD7-4CF8-9F09-B47467367616}" type="pres">
      <dgm:prSet presAssocID="{37142CAD-2AFA-4A46-A970-2FBF602F5D74}" presName="rootConnector" presStyleLbl="node4" presStyleIdx="14" presStyleCnt="39"/>
      <dgm:spPr/>
    </dgm:pt>
    <dgm:pt modelId="{E17CDCFF-2231-4B51-AD04-A9152183D3F2}" type="pres">
      <dgm:prSet presAssocID="{37142CAD-2AFA-4A46-A970-2FBF602F5D74}" presName="hierChild4" presStyleCnt="0"/>
      <dgm:spPr/>
    </dgm:pt>
    <dgm:pt modelId="{CFC74650-3043-4264-AB7C-07B7F629B293}" type="pres">
      <dgm:prSet presAssocID="{9B67934E-7F3A-4A47-924F-F4FC0ED3092A}" presName="Name37" presStyleLbl="parChTrans1D4" presStyleIdx="15" presStyleCnt="39"/>
      <dgm:spPr/>
    </dgm:pt>
    <dgm:pt modelId="{0D1751BD-DFB8-4C00-84FE-B386405B2B34}" type="pres">
      <dgm:prSet presAssocID="{0F0E749D-195C-4E73-BA38-AE16A4D84241}" presName="hierRoot2" presStyleCnt="0">
        <dgm:presLayoutVars>
          <dgm:hierBranch val="init"/>
        </dgm:presLayoutVars>
      </dgm:prSet>
      <dgm:spPr/>
    </dgm:pt>
    <dgm:pt modelId="{58BB2C0B-DA7F-4809-BF9F-940C9FF0035C}" type="pres">
      <dgm:prSet presAssocID="{0F0E749D-195C-4E73-BA38-AE16A4D84241}" presName="rootComposite" presStyleCnt="0"/>
      <dgm:spPr/>
    </dgm:pt>
    <dgm:pt modelId="{FBD73A55-6608-49D6-AF03-4B40078B07D7}" type="pres">
      <dgm:prSet presAssocID="{0F0E749D-195C-4E73-BA38-AE16A4D84241}" presName="rootText" presStyleLbl="node4" presStyleIdx="15" presStyleCnt="39">
        <dgm:presLayoutVars>
          <dgm:chPref val="3"/>
        </dgm:presLayoutVars>
      </dgm:prSet>
      <dgm:spPr>
        <a:xfrm>
          <a:off x="4749046" y="3888900"/>
          <a:ext cx="592490" cy="296245"/>
        </a:xfrm>
        <a:prstGeom prst="rect">
          <a:avLst/>
        </a:prstGeom>
      </dgm:spPr>
    </dgm:pt>
    <dgm:pt modelId="{52AC783C-F0BE-4540-B020-97574F506AC2}" type="pres">
      <dgm:prSet presAssocID="{0F0E749D-195C-4E73-BA38-AE16A4D84241}" presName="rootConnector" presStyleLbl="node4" presStyleIdx="15" presStyleCnt="39"/>
      <dgm:spPr/>
    </dgm:pt>
    <dgm:pt modelId="{7CC1B233-5B42-488A-BBD9-A3FEC9DFAA3D}" type="pres">
      <dgm:prSet presAssocID="{0F0E749D-195C-4E73-BA38-AE16A4D84241}" presName="hierChild4" presStyleCnt="0"/>
      <dgm:spPr/>
    </dgm:pt>
    <dgm:pt modelId="{3630096F-5079-4134-BB4E-CB0061209C45}" type="pres">
      <dgm:prSet presAssocID="{0F0E749D-195C-4E73-BA38-AE16A4D84241}" presName="hierChild5" presStyleCnt="0"/>
      <dgm:spPr/>
    </dgm:pt>
    <dgm:pt modelId="{169757D3-88F5-44FC-A61D-B6FD72835E80}" type="pres">
      <dgm:prSet presAssocID="{2CB55380-2422-437B-B762-69E1FA8651C0}" presName="Name37" presStyleLbl="parChTrans1D4" presStyleIdx="16" presStyleCnt="39"/>
      <dgm:spPr/>
    </dgm:pt>
    <dgm:pt modelId="{95BA9696-18DD-4997-BCAA-77AF5F61B069}" type="pres">
      <dgm:prSet presAssocID="{FDC072D9-91A1-41AA-9E12-107C2A0B468D}" presName="hierRoot2" presStyleCnt="0">
        <dgm:presLayoutVars>
          <dgm:hierBranch val="init"/>
        </dgm:presLayoutVars>
      </dgm:prSet>
      <dgm:spPr/>
    </dgm:pt>
    <dgm:pt modelId="{5AC67567-570E-483E-A24E-CD941B1DD5EA}" type="pres">
      <dgm:prSet presAssocID="{FDC072D9-91A1-41AA-9E12-107C2A0B468D}" presName="rootComposite" presStyleCnt="0"/>
      <dgm:spPr/>
    </dgm:pt>
    <dgm:pt modelId="{7B9036F5-EB1D-41FB-A121-E7EEC611FF43}" type="pres">
      <dgm:prSet presAssocID="{FDC072D9-91A1-41AA-9E12-107C2A0B468D}" presName="rootText" presStyleLbl="node4" presStyleIdx="16" presStyleCnt="39" custScaleY="142984">
        <dgm:presLayoutVars>
          <dgm:chPref val="3"/>
        </dgm:presLayoutVars>
      </dgm:prSet>
      <dgm:spPr>
        <a:xfrm>
          <a:off x="4749046" y="4309568"/>
          <a:ext cx="592490" cy="296245"/>
        </a:xfrm>
        <a:prstGeom prst="rect">
          <a:avLst/>
        </a:prstGeom>
      </dgm:spPr>
    </dgm:pt>
    <dgm:pt modelId="{4811F7C9-9F81-4131-93C0-343D39D24188}" type="pres">
      <dgm:prSet presAssocID="{FDC072D9-91A1-41AA-9E12-107C2A0B468D}" presName="rootConnector" presStyleLbl="node4" presStyleIdx="16" presStyleCnt="39"/>
      <dgm:spPr/>
    </dgm:pt>
    <dgm:pt modelId="{23149CC1-608E-435A-B379-78D7EED484E2}" type="pres">
      <dgm:prSet presAssocID="{FDC072D9-91A1-41AA-9E12-107C2A0B468D}" presName="hierChild4" presStyleCnt="0"/>
      <dgm:spPr/>
    </dgm:pt>
    <dgm:pt modelId="{0440D6FF-DF5A-4285-9EBC-1F576BACD3C0}" type="pres">
      <dgm:prSet presAssocID="{FDC072D9-91A1-41AA-9E12-107C2A0B468D}" presName="hierChild5" presStyleCnt="0"/>
      <dgm:spPr/>
    </dgm:pt>
    <dgm:pt modelId="{15C008AA-036D-47F3-B2C8-6816FB8604DF}" type="pres">
      <dgm:prSet presAssocID="{AA216E9D-44C1-471C-A94E-D0FC50C512BF}" presName="Name37" presStyleLbl="parChTrans1D4" presStyleIdx="17" presStyleCnt="39"/>
      <dgm:spPr/>
    </dgm:pt>
    <dgm:pt modelId="{DB76EB80-5E13-4DB6-B4A4-67B6A7BABB87}" type="pres">
      <dgm:prSet presAssocID="{0D4DEDAC-936D-4C87-A42B-914CA745F74A}" presName="hierRoot2" presStyleCnt="0">
        <dgm:presLayoutVars>
          <dgm:hierBranch val="init"/>
        </dgm:presLayoutVars>
      </dgm:prSet>
      <dgm:spPr/>
    </dgm:pt>
    <dgm:pt modelId="{8EC7EBBF-B171-4B54-B2D5-97BF423DDAF5}" type="pres">
      <dgm:prSet presAssocID="{0D4DEDAC-936D-4C87-A42B-914CA745F74A}" presName="rootComposite" presStyleCnt="0"/>
      <dgm:spPr/>
    </dgm:pt>
    <dgm:pt modelId="{5D63CAE8-3639-4A0A-BF97-17D056A3088F}" type="pres">
      <dgm:prSet presAssocID="{0D4DEDAC-936D-4C87-A42B-914CA745F74A}" presName="rootText" presStyleLbl="node4" presStyleIdx="17" presStyleCnt="39" custScaleY="244742">
        <dgm:presLayoutVars>
          <dgm:chPref val="3"/>
        </dgm:presLayoutVars>
      </dgm:prSet>
      <dgm:spPr>
        <a:xfrm>
          <a:off x="4749046" y="4730236"/>
          <a:ext cx="592490" cy="296245"/>
        </a:xfrm>
        <a:prstGeom prst="rect">
          <a:avLst/>
        </a:prstGeom>
      </dgm:spPr>
    </dgm:pt>
    <dgm:pt modelId="{259F627A-E31A-45E2-94AE-6F7BBD89C461}" type="pres">
      <dgm:prSet presAssocID="{0D4DEDAC-936D-4C87-A42B-914CA745F74A}" presName="rootConnector" presStyleLbl="node4" presStyleIdx="17" presStyleCnt="39"/>
      <dgm:spPr/>
    </dgm:pt>
    <dgm:pt modelId="{1028DE72-8D95-48B6-800A-ABB7ACF40850}" type="pres">
      <dgm:prSet presAssocID="{0D4DEDAC-936D-4C87-A42B-914CA745F74A}" presName="hierChild4" presStyleCnt="0"/>
      <dgm:spPr/>
    </dgm:pt>
    <dgm:pt modelId="{C7968A6E-4E63-43D6-AE8E-F9B9E60FA531}" type="pres">
      <dgm:prSet presAssocID="{0D4DEDAC-936D-4C87-A42B-914CA745F74A}" presName="hierChild5" presStyleCnt="0"/>
      <dgm:spPr/>
    </dgm:pt>
    <dgm:pt modelId="{E714CAB2-F5F4-4BAC-8FA2-BFDAD9E739CE}" type="pres">
      <dgm:prSet presAssocID="{37142CAD-2AFA-4A46-A970-2FBF602F5D74}" presName="hierChild5" presStyleCnt="0"/>
      <dgm:spPr/>
    </dgm:pt>
    <dgm:pt modelId="{7BC60269-0105-4635-8FED-0FBB069D0CC0}" type="pres">
      <dgm:prSet presAssocID="{0D3E5E6C-E8C1-4C81-9179-BFC343291923}" presName="Name37" presStyleLbl="parChTrans1D4" presStyleIdx="18" presStyleCnt="39"/>
      <dgm:spPr/>
    </dgm:pt>
    <dgm:pt modelId="{6AEC5320-F862-4DFF-87BF-FA31124020BE}" type="pres">
      <dgm:prSet presAssocID="{75EC2394-CAAB-4830-8F95-353626CCC140}" presName="hierRoot2" presStyleCnt="0">
        <dgm:presLayoutVars>
          <dgm:hierBranch val="init"/>
        </dgm:presLayoutVars>
      </dgm:prSet>
      <dgm:spPr/>
    </dgm:pt>
    <dgm:pt modelId="{71C228C1-5390-40F2-84D3-C73324C40C76}" type="pres">
      <dgm:prSet presAssocID="{75EC2394-CAAB-4830-8F95-353626CCC140}" presName="rootComposite" presStyleCnt="0"/>
      <dgm:spPr/>
    </dgm:pt>
    <dgm:pt modelId="{368D7829-AEEE-4A6A-865A-BD31D2886A5E}" type="pres">
      <dgm:prSet presAssocID="{75EC2394-CAAB-4830-8F95-353626CCC140}" presName="rootText" presStyleLbl="node4" presStyleIdx="18" presStyleCnt="39">
        <dgm:presLayoutVars>
          <dgm:chPref val="3"/>
        </dgm:presLayoutVars>
      </dgm:prSet>
      <dgm:spPr/>
    </dgm:pt>
    <dgm:pt modelId="{A0EE9BE2-9F97-483D-A825-4DC4DE86DD71}" type="pres">
      <dgm:prSet presAssocID="{75EC2394-CAAB-4830-8F95-353626CCC140}" presName="rootConnector" presStyleLbl="node4" presStyleIdx="18" presStyleCnt="39"/>
      <dgm:spPr/>
    </dgm:pt>
    <dgm:pt modelId="{40753296-37EE-45ED-9FAE-C9B36AC5DD6C}" type="pres">
      <dgm:prSet presAssocID="{75EC2394-CAAB-4830-8F95-353626CCC140}" presName="hierChild4" presStyleCnt="0"/>
      <dgm:spPr/>
    </dgm:pt>
    <dgm:pt modelId="{DB7722C7-5F39-4478-A7CB-9B1C3D43D633}" type="pres">
      <dgm:prSet presAssocID="{ADAC8A62-06DF-4612-9506-3756AC513939}" presName="Name37" presStyleLbl="parChTrans1D4" presStyleIdx="19" presStyleCnt="39"/>
      <dgm:spPr/>
    </dgm:pt>
    <dgm:pt modelId="{50E95338-D208-4B4B-82BA-877D0FDE7C59}" type="pres">
      <dgm:prSet presAssocID="{3F6511A0-CCAF-4AEC-B916-9DBB40F10ED3}" presName="hierRoot2" presStyleCnt="0">
        <dgm:presLayoutVars>
          <dgm:hierBranch val="init"/>
        </dgm:presLayoutVars>
      </dgm:prSet>
      <dgm:spPr/>
    </dgm:pt>
    <dgm:pt modelId="{9DCF5924-39F5-4B1E-9A56-D69AB2B864B6}" type="pres">
      <dgm:prSet presAssocID="{3F6511A0-CCAF-4AEC-B916-9DBB40F10ED3}" presName="rootComposite" presStyleCnt="0"/>
      <dgm:spPr/>
    </dgm:pt>
    <dgm:pt modelId="{59C7BC89-A9B2-4A56-AFD3-502707906FF3}" type="pres">
      <dgm:prSet presAssocID="{3F6511A0-CCAF-4AEC-B916-9DBB40F10ED3}" presName="rootText" presStyleLbl="node4" presStyleIdx="19" presStyleCnt="39" custScaleY="171300">
        <dgm:presLayoutVars>
          <dgm:chPref val="3"/>
        </dgm:presLayoutVars>
      </dgm:prSet>
      <dgm:spPr/>
    </dgm:pt>
    <dgm:pt modelId="{FFF9F579-2027-49D4-847F-ADDB634DD9B4}" type="pres">
      <dgm:prSet presAssocID="{3F6511A0-CCAF-4AEC-B916-9DBB40F10ED3}" presName="rootConnector" presStyleLbl="node4" presStyleIdx="19" presStyleCnt="39"/>
      <dgm:spPr/>
    </dgm:pt>
    <dgm:pt modelId="{8BDAEA77-C2CA-4C14-8403-24F2900912AB}" type="pres">
      <dgm:prSet presAssocID="{3F6511A0-CCAF-4AEC-B916-9DBB40F10ED3}" presName="hierChild4" presStyleCnt="0"/>
      <dgm:spPr/>
    </dgm:pt>
    <dgm:pt modelId="{4BC01073-C52F-4648-838D-DD7A5007BF75}" type="pres">
      <dgm:prSet presAssocID="{3F6511A0-CCAF-4AEC-B916-9DBB40F10ED3}" presName="hierChild5" presStyleCnt="0"/>
      <dgm:spPr/>
    </dgm:pt>
    <dgm:pt modelId="{9510AE6A-932C-4D67-B1D6-72B0E9BB522E}" type="pres">
      <dgm:prSet presAssocID="{18ACC291-61AC-437E-8C15-01750E693743}" presName="Name37" presStyleLbl="parChTrans1D4" presStyleIdx="20" presStyleCnt="39"/>
      <dgm:spPr/>
    </dgm:pt>
    <dgm:pt modelId="{0E2C3131-581A-4117-8409-DCE7631AE5A3}" type="pres">
      <dgm:prSet presAssocID="{E5E0690D-D8A3-4E86-82CC-C07303B08E13}" presName="hierRoot2" presStyleCnt="0">
        <dgm:presLayoutVars>
          <dgm:hierBranch val="init"/>
        </dgm:presLayoutVars>
      </dgm:prSet>
      <dgm:spPr/>
    </dgm:pt>
    <dgm:pt modelId="{6A32AE35-F809-4C5F-935B-CEA30F24DBA9}" type="pres">
      <dgm:prSet presAssocID="{E5E0690D-D8A3-4E86-82CC-C07303B08E13}" presName="rootComposite" presStyleCnt="0"/>
      <dgm:spPr/>
    </dgm:pt>
    <dgm:pt modelId="{4179FFDE-9997-4047-9417-18FEB7C73B9E}" type="pres">
      <dgm:prSet presAssocID="{E5E0690D-D8A3-4E86-82CC-C07303B08E13}" presName="rootText" presStyleLbl="node4" presStyleIdx="20" presStyleCnt="39">
        <dgm:presLayoutVars>
          <dgm:chPref val="3"/>
        </dgm:presLayoutVars>
      </dgm:prSet>
      <dgm:spPr/>
    </dgm:pt>
    <dgm:pt modelId="{FF5AD68E-F6B8-4C50-A1C6-D4A278CFD419}" type="pres">
      <dgm:prSet presAssocID="{E5E0690D-D8A3-4E86-82CC-C07303B08E13}" presName="rootConnector" presStyleLbl="node4" presStyleIdx="20" presStyleCnt="39"/>
      <dgm:spPr/>
    </dgm:pt>
    <dgm:pt modelId="{15C25D8B-D8B8-4609-998A-FB453C9BAFEE}" type="pres">
      <dgm:prSet presAssocID="{E5E0690D-D8A3-4E86-82CC-C07303B08E13}" presName="hierChild4" presStyleCnt="0"/>
      <dgm:spPr/>
    </dgm:pt>
    <dgm:pt modelId="{3CDE648A-4A89-4F74-BFE7-4E2592E0772B}" type="pres">
      <dgm:prSet presAssocID="{E5E0690D-D8A3-4E86-82CC-C07303B08E13}" presName="hierChild5" presStyleCnt="0"/>
      <dgm:spPr/>
    </dgm:pt>
    <dgm:pt modelId="{5A9638A7-943B-4985-BB2E-744129D286AF}" type="pres">
      <dgm:prSet presAssocID="{75EC2394-CAAB-4830-8F95-353626CCC140}" presName="hierChild5" presStyleCnt="0"/>
      <dgm:spPr/>
    </dgm:pt>
    <dgm:pt modelId="{10B6B626-5D96-49CC-8B32-CA9F77611DFA}" type="pres">
      <dgm:prSet presAssocID="{19157630-7432-42BD-BE6A-DAD57917F9F5}" presName="hierChild5" presStyleCnt="0"/>
      <dgm:spPr/>
    </dgm:pt>
    <dgm:pt modelId="{2EB3F937-064F-4F43-A189-F94D4ACC5D07}" type="pres">
      <dgm:prSet presAssocID="{F7734E28-F7E8-429D-8128-A8CAC965B435}" presName="hierChild5" presStyleCnt="0"/>
      <dgm:spPr/>
    </dgm:pt>
    <dgm:pt modelId="{E64C5AD2-28AE-426E-87C8-7ABCA8CA3DFA}" type="pres">
      <dgm:prSet presAssocID="{0590BD7C-9B69-40D1-8429-68D3DC479DD4}" presName="Name37" presStyleLbl="parChTrans1D3" presStyleIdx="4" presStyleCnt="7"/>
      <dgm:spPr/>
    </dgm:pt>
    <dgm:pt modelId="{4B0DF86C-9F86-4F45-88C8-1BFA032EA9E8}" type="pres">
      <dgm:prSet presAssocID="{AC9CD164-1FF5-44B7-A7CC-3508ECFA92E0}" presName="hierRoot2" presStyleCnt="0">
        <dgm:presLayoutVars>
          <dgm:hierBranch val="init"/>
        </dgm:presLayoutVars>
      </dgm:prSet>
      <dgm:spPr/>
    </dgm:pt>
    <dgm:pt modelId="{E2E4598C-52D1-4AA0-BF04-CB5ED9F7D0A2}" type="pres">
      <dgm:prSet presAssocID="{AC9CD164-1FF5-44B7-A7CC-3508ECFA92E0}" presName="rootComposite" presStyleCnt="0"/>
      <dgm:spPr/>
    </dgm:pt>
    <dgm:pt modelId="{278793EC-F068-47E3-92AB-1A6FFF91D1CB}" type="pres">
      <dgm:prSet presAssocID="{AC9CD164-1FF5-44B7-A7CC-3508ECFA92E0}" presName="rootText" presStyleLbl="node3" presStyleIdx="4" presStyleCnt="7">
        <dgm:presLayoutVars>
          <dgm:chPref val="3"/>
        </dgm:presLayoutVars>
      </dgm:prSet>
      <dgm:spPr/>
    </dgm:pt>
    <dgm:pt modelId="{272B82A8-9779-48DB-A766-FE99CB851D3C}" type="pres">
      <dgm:prSet presAssocID="{AC9CD164-1FF5-44B7-A7CC-3508ECFA92E0}" presName="rootConnector" presStyleLbl="node3" presStyleIdx="4" presStyleCnt="7"/>
      <dgm:spPr/>
    </dgm:pt>
    <dgm:pt modelId="{D73ECDAA-BD24-431D-8CB2-AE5005DBD4B9}" type="pres">
      <dgm:prSet presAssocID="{AC9CD164-1FF5-44B7-A7CC-3508ECFA92E0}" presName="hierChild4" presStyleCnt="0"/>
      <dgm:spPr/>
    </dgm:pt>
    <dgm:pt modelId="{1A8EEDFA-0B1B-4189-854C-0F6B82AEFAB8}" type="pres">
      <dgm:prSet presAssocID="{5FC30BE9-6D5C-4482-8EB7-727750F8E7CA}" presName="Name37" presStyleLbl="parChTrans1D4" presStyleIdx="21" presStyleCnt="39"/>
      <dgm:spPr/>
    </dgm:pt>
    <dgm:pt modelId="{C2D75410-6FD0-4DE7-A02E-05A17ADF60C1}" type="pres">
      <dgm:prSet presAssocID="{DCB29349-65D2-4FBA-8D9D-0CBDA3CF0BB9}" presName="hierRoot2" presStyleCnt="0">
        <dgm:presLayoutVars>
          <dgm:hierBranch val="init"/>
        </dgm:presLayoutVars>
      </dgm:prSet>
      <dgm:spPr/>
    </dgm:pt>
    <dgm:pt modelId="{B1384B53-69A3-4BB8-8638-4798F1265672}" type="pres">
      <dgm:prSet presAssocID="{DCB29349-65D2-4FBA-8D9D-0CBDA3CF0BB9}" presName="rootComposite" presStyleCnt="0"/>
      <dgm:spPr/>
    </dgm:pt>
    <dgm:pt modelId="{47030FCA-D78B-45FE-A714-53522E3A5847}" type="pres">
      <dgm:prSet presAssocID="{DCB29349-65D2-4FBA-8D9D-0CBDA3CF0BB9}" presName="rootText" presStyleLbl="node4" presStyleIdx="21" presStyleCnt="39">
        <dgm:presLayoutVars>
          <dgm:chPref val="3"/>
        </dgm:presLayoutVars>
      </dgm:prSet>
      <dgm:spPr/>
    </dgm:pt>
    <dgm:pt modelId="{32406E91-9227-41B7-AEB8-49B4BCFF3B76}" type="pres">
      <dgm:prSet presAssocID="{DCB29349-65D2-4FBA-8D9D-0CBDA3CF0BB9}" presName="rootConnector" presStyleLbl="node4" presStyleIdx="21" presStyleCnt="39"/>
      <dgm:spPr/>
    </dgm:pt>
    <dgm:pt modelId="{ED36AB72-100B-40DB-BA24-2D3604502761}" type="pres">
      <dgm:prSet presAssocID="{DCB29349-65D2-4FBA-8D9D-0CBDA3CF0BB9}" presName="hierChild4" presStyleCnt="0"/>
      <dgm:spPr/>
    </dgm:pt>
    <dgm:pt modelId="{EE664290-B14F-4910-8E44-E4A09579A12F}" type="pres">
      <dgm:prSet presAssocID="{5062599A-E321-4F3A-BFCB-B0BFB10068A7}" presName="Name37" presStyleLbl="parChTrans1D4" presStyleIdx="22" presStyleCnt="39"/>
      <dgm:spPr/>
    </dgm:pt>
    <dgm:pt modelId="{F3FABFB8-8902-4E0A-9B47-D1B7A6ECB2BD}" type="pres">
      <dgm:prSet presAssocID="{10E2BE35-F1FB-49F5-8815-D81321E0AA63}" presName="hierRoot2" presStyleCnt="0">
        <dgm:presLayoutVars>
          <dgm:hierBranch val="init"/>
        </dgm:presLayoutVars>
      </dgm:prSet>
      <dgm:spPr/>
    </dgm:pt>
    <dgm:pt modelId="{A07DA362-B88B-4EC7-AC84-F8ABA5D0AB13}" type="pres">
      <dgm:prSet presAssocID="{10E2BE35-F1FB-49F5-8815-D81321E0AA63}" presName="rootComposite" presStyleCnt="0"/>
      <dgm:spPr/>
    </dgm:pt>
    <dgm:pt modelId="{6D4BA6BB-7A11-40B3-85B2-0D8EAA083DAB}" type="pres">
      <dgm:prSet presAssocID="{10E2BE35-F1FB-49F5-8815-D81321E0AA63}" presName="rootText" presStyleLbl="node4" presStyleIdx="22" presStyleCnt="39">
        <dgm:presLayoutVars>
          <dgm:chPref val="3"/>
        </dgm:presLayoutVars>
      </dgm:prSet>
      <dgm:spPr/>
    </dgm:pt>
    <dgm:pt modelId="{6165AD4E-89EA-4FDB-A7B5-8159C0B6FC77}" type="pres">
      <dgm:prSet presAssocID="{10E2BE35-F1FB-49F5-8815-D81321E0AA63}" presName="rootConnector" presStyleLbl="node4" presStyleIdx="22" presStyleCnt="39"/>
      <dgm:spPr/>
    </dgm:pt>
    <dgm:pt modelId="{44011E2D-FCC7-494F-A7C5-3393BAA0051F}" type="pres">
      <dgm:prSet presAssocID="{10E2BE35-F1FB-49F5-8815-D81321E0AA63}" presName="hierChild4" presStyleCnt="0"/>
      <dgm:spPr/>
    </dgm:pt>
    <dgm:pt modelId="{1B0F9A95-E0FD-4575-B36D-7269FC8B476A}" type="pres">
      <dgm:prSet presAssocID="{10E2BE35-F1FB-49F5-8815-D81321E0AA63}" presName="hierChild5" presStyleCnt="0"/>
      <dgm:spPr/>
    </dgm:pt>
    <dgm:pt modelId="{87DDAF0B-0032-445A-87CE-E8A082E40CB4}" type="pres">
      <dgm:prSet presAssocID="{BBA34034-2CF9-4508-82D7-31D1469CE8A0}" presName="Name37" presStyleLbl="parChTrans1D4" presStyleIdx="23" presStyleCnt="39"/>
      <dgm:spPr/>
    </dgm:pt>
    <dgm:pt modelId="{7502EDDA-F857-4DAC-890B-3D50F0A34C99}" type="pres">
      <dgm:prSet presAssocID="{4AD1AD6C-3F25-46A6-88DF-A3BD589E9C3F}" presName="hierRoot2" presStyleCnt="0">
        <dgm:presLayoutVars>
          <dgm:hierBranch val="init"/>
        </dgm:presLayoutVars>
      </dgm:prSet>
      <dgm:spPr/>
    </dgm:pt>
    <dgm:pt modelId="{484B64DC-5DA4-4AF2-8DAB-F7A64DECAFDD}" type="pres">
      <dgm:prSet presAssocID="{4AD1AD6C-3F25-46A6-88DF-A3BD589E9C3F}" presName="rootComposite" presStyleCnt="0"/>
      <dgm:spPr/>
    </dgm:pt>
    <dgm:pt modelId="{FC342680-DE79-4FE5-8F23-8227586D28BF}" type="pres">
      <dgm:prSet presAssocID="{4AD1AD6C-3F25-46A6-88DF-A3BD589E9C3F}" presName="rootText" presStyleLbl="node4" presStyleIdx="23" presStyleCnt="39">
        <dgm:presLayoutVars>
          <dgm:chPref val="3"/>
        </dgm:presLayoutVars>
      </dgm:prSet>
      <dgm:spPr/>
    </dgm:pt>
    <dgm:pt modelId="{06F07E61-8437-433B-A8C1-66177AF50573}" type="pres">
      <dgm:prSet presAssocID="{4AD1AD6C-3F25-46A6-88DF-A3BD589E9C3F}" presName="rootConnector" presStyleLbl="node4" presStyleIdx="23" presStyleCnt="39"/>
      <dgm:spPr/>
    </dgm:pt>
    <dgm:pt modelId="{9E69404F-719B-4C01-A5A0-41EDC99F2B87}" type="pres">
      <dgm:prSet presAssocID="{4AD1AD6C-3F25-46A6-88DF-A3BD589E9C3F}" presName="hierChild4" presStyleCnt="0"/>
      <dgm:spPr/>
    </dgm:pt>
    <dgm:pt modelId="{8D009544-3A45-43F4-BB29-D697EBB3645C}" type="pres">
      <dgm:prSet presAssocID="{4AD1AD6C-3F25-46A6-88DF-A3BD589E9C3F}" presName="hierChild5" presStyleCnt="0"/>
      <dgm:spPr/>
    </dgm:pt>
    <dgm:pt modelId="{04C7CD2D-833B-4D9D-85C6-AF0B1AA658CC}" type="pres">
      <dgm:prSet presAssocID="{79411427-9636-4D0C-B5D2-9FB7C4ACFFDC}" presName="Name37" presStyleLbl="parChTrans1D4" presStyleIdx="24" presStyleCnt="39"/>
      <dgm:spPr/>
    </dgm:pt>
    <dgm:pt modelId="{5ABF4D33-2864-49CE-81A9-E4C17CBCAFAB}" type="pres">
      <dgm:prSet presAssocID="{1EA449FE-B783-45A3-BD09-69C0732B5DD0}" presName="hierRoot2" presStyleCnt="0">
        <dgm:presLayoutVars>
          <dgm:hierBranch val="init"/>
        </dgm:presLayoutVars>
      </dgm:prSet>
      <dgm:spPr/>
    </dgm:pt>
    <dgm:pt modelId="{738C94C9-E687-405F-92A6-70E81F5E5B39}" type="pres">
      <dgm:prSet presAssocID="{1EA449FE-B783-45A3-BD09-69C0732B5DD0}" presName="rootComposite" presStyleCnt="0"/>
      <dgm:spPr/>
    </dgm:pt>
    <dgm:pt modelId="{324DB6BA-B704-43D5-B5CE-A000874A6A6D}" type="pres">
      <dgm:prSet presAssocID="{1EA449FE-B783-45A3-BD09-69C0732B5DD0}" presName="rootText" presStyleLbl="node4" presStyleIdx="24" presStyleCnt="39" custScaleX="92717" custScaleY="632131">
        <dgm:presLayoutVars>
          <dgm:chPref val="3"/>
        </dgm:presLayoutVars>
      </dgm:prSet>
      <dgm:spPr/>
    </dgm:pt>
    <dgm:pt modelId="{0683C437-35F2-42C8-95E0-09DFD24CF45B}" type="pres">
      <dgm:prSet presAssocID="{1EA449FE-B783-45A3-BD09-69C0732B5DD0}" presName="rootConnector" presStyleLbl="node4" presStyleIdx="24" presStyleCnt="39"/>
      <dgm:spPr/>
    </dgm:pt>
    <dgm:pt modelId="{74BD60EE-86A8-43DF-9D73-9B079D2C443A}" type="pres">
      <dgm:prSet presAssocID="{1EA449FE-B783-45A3-BD09-69C0732B5DD0}" presName="hierChild4" presStyleCnt="0"/>
      <dgm:spPr/>
    </dgm:pt>
    <dgm:pt modelId="{0BC30908-EA09-44B3-A068-D12E8B86A57F}" type="pres">
      <dgm:prSet presAssocID="{1EA449FE-B783-45A3-BD09-69C0732B5DD0}" presName="hierChild5" presStyleCnt="0"/>
      <dgm:spPr/>
    </dgm:pt>
    <dgm:pt modelId="{63F8B324-AAA6-4022-9543-4684198697AC}" type="pres">
      <dgm:prSet presAssocID="{DF8CA0F8-DD33-477B-B4B7-317A6E1068F0}" presName="Name37" presStyleLbl="parChTrans1D4" presStyleIdx="25" presStyleCnt="39"/>
      <dgm:spPr/>
    </dgm:pt>
    <dgm:pt modelId="{0415304F-F9E4-4AAB-9282-D0F4FDA3C185}" type="pres">
      <dgm:prSet presAssocID="{49812B53-DBB6-4B86-9487-A7E27463C09C}" presName="hierRoot2" presStyleCnt="0">
        <dgm:presLayoutVars>
          <dgm:hierBranch val="init"/>
        </dgm:presLayoutVars>
      </dgm:prSet>
      <dgm:spPr/>
    </dgm:pt>
    <dgm:pt modelId="{D1341E6A-372C-4E00-BE07-F85CBADE9EDE}" type="pres">
      <dgm:prSet presAssocID="{49812B53-DBB6-4B86-9487-A7E27463C09C}" presName="rootComposite" presStyleCnt="0"/>
      <dgm:spPr/>
    </dgm:pt>
    <dgm:pt modelId="{B93A1F07-2B48-4C61-8D82-71F8732EEEFB}" type="pres">
      <dgm:prSet presAssocID="{49812B53-DBB6-4B86-9487-A7E27463C09C}" presName="rootText" presStyleLbl="node4" presStyleIdx="25" presStyleCnt="39" custScaleY="179408">
        <dgm:presLayoutVars>
          <dgm:chPref val="3"/>
        </dgm:presLayoutVars>
      </dgm:prSet>
      <dgm:spPr/>
    </dgm:pt>
    <dgm:pt modelId="{CBF84923-136A-4245-96DD-F4106443A6BC}" type="pres">
      <dgm:prSet presAssocID="{49812B53-DBB6-4B86-9487-A7E27463C09C}" presName="rootConnector" presStyleLbl="node4" presStyleIdx="25" presStyleCnt="39"/>
      <dgm:spPr/>
    </dgm:pt>
    <dgm:pt modelId="{9939D101-57C4-40EC-A2A2-62711AA0B95A}" type="pres">
      <dgm:prSet presAssocID="{49812B53-DBB6-4B86-9487-A7E27463C09C}" presName="hierChild4" presStyleCnt="0"/>
      <dgm:spPr/>
    </dgm:pt>
    <dgm:pt modelId="{EF1B3084-F46D-4CEE-A42E-C5E667C2BF72}" type="pres">
      <dgm:prSet presAssocID="{49812B53-DBB6-4B86-9487-A7E27463C09C}" presName="hierChild5" presStyleCnt="0"/>
      <dgm:spPr/>
    </dgm:pt>
    <dgm:pt modelId="{5C7722CA-3816-4D78-9604-13BF4BE679C1}" type="pres">
      <dgm:prSet presAssocID="{3D75886D-3F0C-40FA-98C4-43E020400F44}" presName="Name37" presStyleLbl="parChTrans1D4" presStyleIdx="26" presStyleCnt="39"/>
      <dgm:spPr/>
    </dgm:pt>
    <dgm:pt modelId="{1CF99396-FD22-4D92-B0CF-62EB5E750866}" type="pres">
      <dgm:prSet presAssocID="{B72E309C-8522-4CBD-B247-8BC7772D4E92}" presName="hierRoot2" presStyleCnt="0">
        <dgm:presLayoutVars>
          <dgm:hierBranch val="init"/>
        </dgm:presLayoutVars>
      </dgm:prSet>
      <dgm:spPr/>
    </dgm:pt>
    <dgm:pt modelId="{907AECEB-A5EE-445F-AD4A-ADCAF1C20B8C}" type="pres">
      <dgm:prSet presAssocID="{B72E309C-8522-4CBD-B247-8BC7772D4E92}" presName="rootComposite" presStyleCnt="0"/>
      <dgm:spPr/>
    </dgm:pt>
    <dgm:pt modelId="{2F89C1F2-FFF2-49F8-BCBC-9ED28EE69939}" type="pres">
      <dgm:prSet presAssocID="{B72E309C-8522-4CBD-B247-8BC7772D4E92}" presName="rootText" presStyleLbl="node4" presStyleIdx="26" presStyleCnt="39" custScaleY="192316">
        <dgm:presLayoutVars>
          <dgm:chPref val="3"/>
        </dgm:presLayoutVars>
      </dgm:prSet>
      <dgm:spPr/>
    </dgm:pt>
    <dgm:pt modelId="{41568312-6DEA-401E-BFB6-CB2BD5BCD59F}" type="pres">
      <dgm:prSet presAssocID="{B72E309C-8522-4CBD-B247-8BC7772D4E92}" presName="rootConnector" presStyleLbl="node4" presStyleIdx="26" presStyleCnt="39"/>
      <dgm:spPr/>
    </dgm:pt>
    <dgm:pt modelId="{916CC5D8-E716-4011-BF9E-82D424822E93}" type="pres">
      <dgm:prSet presAssocID="{B72E309C-8522-4CBD-B247-8BC7772D4E92}" presName="hierChild4" presStyleCnt="0"/>
      <dgm:spPr/>
    </dgm:pt>
    <dgm:pt modelId="{4F1A87AA-F9ED-47AD-A061-FB19A8EA5772}" type="pres">
      <dgm:prSet presAssocID="{B72E309C-8522-4CBD-B247-8BC7772D4E92}" presName="hierChild5" presStyleCnt="0"/>
      <dgm:spPr/>
    </dgm:pt>
    <dgm:pt modelId="{5410EE1F-6A19-459E-80C0-DFA83ED67206}" type="pres">
      <dgm:prSet presAssocID="{DCB29349-65D2-4FBA-8D9D-0CBDA3CF0BB9}" presName="hierChild5" presStyleCnt="0"/>
      <dgm:spPr/>
    </dgm:pt>
    <dgm:pt modelId="{A62B86D6-348F-4E57-B187-D5470C2801DF}" type="pres">
      <dgm:prSet presAssocID="{AC9CD164-1FF5-44B7-A7CC-3508ECFA92E0}" presName="hierChild5" presStyleCnt="0"/>
      <dgm:spPr/>
    </dgm:pt>
    <dgm:pt modelId="{C61AD2A1-28A6-47CE-847B-261398D08E00}" type="pres">
      <dgm:prSet presAssocID="{D7EEC1C5-8E51-4C01-91A2-EE6F74813349}" presName="Name37" presStyleLbl="parChTrans1D3" presStyleIdx="5" presStyleCnt="7"/>
      <dgm:spPr/>
    </dgm:pt>
    <dgm:pt modelId="{C87198F7-D989-47AB-ACA4-5B558AC61A40}" type="pres">
      <dgm:prSet presAssocID="{A4E99CEC-7C19-4935-BE72-6B729AFE60DF}" presName="hierRoot2" presStyleCnt="0">
        <dgm:presLayoutVars>
          <dgm:hierBranch val="init"/>
        </dgm:presLayoutVars>
      </dgm:prSet>
      <dgm:spPr/>
    </dgm:pt>
    <dgm:pt modelId="{4ACF9C24-97C6-45C0-B7D2-85BEDC454D59}" type="pres">
      <dgm:prSet presAssocID="{A4E99CEC-7C19-4935-BE72-6B729AFE60DF}" presName="rootComposite" presStyleCnt="0"/>
      <dgm:spPr/>
    </dgm:pt>
    <dgm:pt modelId="{D8D7A3A1-66D6-45BD-8E46-DE7713A91B55}" type="pres">
      <dgm:prSet presAssocID="{A4E99CEC-7C19-4935-BE72-6B729AFE60DF}" presName="rootText" presStyleLbl="node3" presStyleIdx="5" presStyleCnt="7">
        <dgm:presLayoutVars>
          <dgm:chPref val="3"/>
        </dgm:presLayoutVars>
      </dgm:prSet>
      <dgm:spPr/>
    </dgm:pt>
    <dgm:pt modelId="{FCE6000F-FE78-43B3-86EE-BF6D45CD1D86}" type="pres">
      <dgm:prSet presAssocID="{A4E99CEC-7C19-4935-BE72-6B729AFE60DF}" presName="rootConnector" presStyleLbl="node3" presStyleIdx="5" presStyleCnt="7"/>
      <dgm:spPr/>
    </dgm:pt>
    <dgm:pt modelId="{348E750F-250A-44A3-A5E4-8F726C180037}" type="pres">
      <dgm:prSet presAssocID="{A4E99CEC-7C19-4935-BE72-6B729AFE60DF}" presName="hierChild4" presStyleCnt="0"/>
      <dgm:spPr/>
    </dgm:pt>
    <dgm:pt modelId="{00661E92-438E-418D-B3B4-F17A71583E12}" type="pres">
      <dgm:prSet presAssocID="{8A74D5DF-BD51-4B5B-A994-3D9091436D77}" presName="Name37" presStyleLbl="parChTrans1D4" presStyleIdx="27" presStyleCnt="39"/>
      <dgm:spPr/>
    </dgm:pt>
    <dgm:pt modelId="{0AA2C98F-5994-461C-B3FC-74AC00A5E09C}" type="pres">
      <dgm:prSet presAssocID="{79B98A71-A52E-4213-B057-775957237ABC}" presName="hierRoot2" presStyleCnt="0">
        <dgm:presLayoutVars>
          <dgm:hierBranch val="init"/>
        </dgm:presLayoutVars>
      </dgm:prSet>
      <dgm:spPr/>
    </dgm:pt>
    <dgm:pt modelId="{A9A93CD6-58BD-4A40-B150-8262352E74CD}" type="pres">
      <dgm:prSet presAssocID="{79B98A71-A52E-4213-B057-775957237ABC}" presName="rootComposite" presStyleCnt="0"/>
      <dgm:spPr/>
    </dgm:pt>
    <dgm:pt modelId="{8C87DA37-53DB-4E06-AC7D-177384BE5C5E}" type="pres">
      <dgm:prSet presAssocID="{79B98A71-A52E-4213-B057-775957237ABC}" presName="rootText" presStyleLbl="node4" presStyleIdx="27" presStyleCnt="39" custScaleX="203622">
        <dgm:presLayoutVars>
          <dgm:chPref val="3"/>
        </dgm:presLayoutVars>
      </dgm:prSet>
      <dgm:spPr>
        <a:xfrm>
          <a:off x="6983030" y="2451174"/>
          <a:ext cx="582030" cy="291015"/>
        </a:xfrm>
        <a:prstGeom prst="rect">
          <a:avLst/>
        </a:prstGeom>
      </dgm:spPr>
    </dgm:pt>
    <dgm:pt modelId="{EAC21A29-9A8F-4E72-99FD-F63546B0410F}" type="pres">
      <dgm:prSet presAssocID="{79B98A71-A52E-4213-B057-775957237ABC}" presName="rootConnector" presStyleLbl="node4" presStyleIdx="27" presStyleCnt="39"/>
      <dgm:spPr/>
    </dgm:pt>
    <dgm:pt modelId="{B05F7F52-C1D3-4CC5-822E-FD7745F6CC44}" type="pres">
      <dgm:prSet presAssocID="{79B98A71-A52E-4213-B057-775957237ABC}" presName="hierChild4" presStyleCnt="0"/>
      <dgm:spPr/>
    </dgm:pt>
    <dgm:pt modelId="{811BDF3E-A3E5-4D99-83EC-05E650410AE9}" type="pres">
      <dgm:prSet presAssocID="{E14D52EA-C130-42F3-B1E7-033D26EF1783}" presName="Name37" presStyleLbl="parChTrans1D4" presStyleIdx="28" presStyleCnt="39"/>
      <dgm:spPr/>
    </dgm:pt>
    <dgm:pt modelId="{73CDA04F-2BC2-4AE2-9B08-A8D53C4B8B47}" type="pres">
      <dgm:prSet presAssocID="{DA450C2A-8742-454E-A8C0-AC93B7327F5B}" presName="hierRoot2" presStyleCnt="0">
        <dgm:presLayoutVars>
          <dgm:hierBranch val="init"/>
        </dgm:presLayoutVars>
      </dgm:prSet>
      <dgm:spPr/>
    </dgm:pt>
    <dgm:pt modelId="{67C04433-E5BB-45FF-A435-9D0C4632CDFD}" type="pres">
      <dgm:prSet presAssocID="{DA450C2A-8742-454E-A8C0-AC93B7327F5B}" presName="rootComposite" presStyleCnt="0"/>
      <dgm:spPr/>
    </dgm:pt>
    <dgm:pt modelId="{AF24903E-70DF-4309-BD9E-F166DA9E7632}" type="pres">
      <dgm:prSet presAssocID="{DA450C2A-8742-454E-A8C0-AC93B7327F5B}" presName="rootText" presStyleLbl="node4" presStyleIdx="28" presStyleCnt="39" custLinFactNeighborX="3440" custLinFactNeighborY="2294">
        <dgm:presLayoutVars>
          <dgm:chPref val="3"/>
        </dgm:presLayoutVars>
      </dgm:prSet>
      <dgm:spPr/>
    </dgm:pt>
    <dgm:pt modelId="{ED99F3DE-154A-4254-B935-B8B6E36FEB19}" type="pres">
      <dgm:prSet presAssocID="{DA450C2A-8742-454E-A8C0-AC93B7327F5B}" presName="rootConnector" presStyleLbl="node4" presStyleIdx="28" presStyleCnt="39"/>
      <dgm:spPr/>
    </dgm:pt>
    <dgm:pt modelId="{00751AE8-EB85-4AE5-8234-72E6195FB8A2}" type="pres">
      <dgm:prSet presAssocID="{DA450C2A-8742-454E-A8C0-AC93B7327F5B}" presName="hierChild4" presStyleCnt="0"/>
      <dgm:spPr/>
    </dgm:pt>
    <dgm:pt modelId="{FB36382C-0862-4E86-8FDD-4FBCA687862B}" type="pres">
      <dgm:prSet presAssocID="{4CA4203F-DDA0-4484-AC90-AB74E8A1056C}" presName="Name37" presStyleLbl="parChTrans1D4" presStyleIdx="29" presStyleCnt="39"/>
      <dgm:spPr/>
    </dgm:pt>
    <dgm:pt modelId="{2B5E7356-F1DC-450A-B38F-FDD7B75EBD13}" type="pres">
      <dgm:prSet presAssocID="{3C79E21F-B3BA-4B19-BB9D-E9FC0C11909D}" presName="hierRoot2" presStyleCnt="0">
        <dgm:presLayoutVars>
          <dgm:hierBranch val="init"/>
        </dgm:presLayoutVars>
      </dgm:prSet>
      <dgm:spPr/>
    </dgm:pt>
    <dgm:pt modelId="{503DCFBE-C985-4275-86FB-EA2C9800009D}" type="pres">
      <dgm:prSet presAssocID="{3C79E21F-B3BA-4B19-BB9D-E9FC0C11909D}" presName="rootComposite" presStyleCnt="0"/>
      <dgm:spPr/>
    </dgm:pt>
    <dgm:pt modelId="{693C6753-6A63-4A11-B84C-B48E2B75546D}" type="pres">
      <dgm:prSet presAssocID="{3C79E21F-B3BA-4B19-BB9D-E9FC0C11909D}" presName="rootText" presStyleLbl="node4" presStyleIdx="29" presStyleCnt="39" custScaleY="464488">
        <dgm:presLayoutVars>
          <dgm:chPref val="3"/>
        </dgm:presLayoutVars>
      </dgm:prSet>
      <dgm:spPr>
        <a:prstGeom prst="rect">
          <a:avLst/>
        </a:prstGeom>
      </dgm:spPr>
    </dgm:pt>
    <dgm:pt modelId="{4A135B53-472B-4923-96A5-045DBA58EB40}" type="pres">
      <dgm:prSet presAssocID="{3C79E21F-B3BA-4B19-BB9D-E9FC0C11909D}" presName="rootConnector" presStyleLbl="node4" presStyleIdx="29" presStyleCnt="39"/>
      <dgm:spPr/>
    </dgm:pt>
    <dgm:pt modelId="{AF8AA27B-2FB7-4FCB-A8D9-0F1C2061E384}" type="pres">
      <dgm:prSet presAssocID="{3C79E21F-B3BA-4B19-BB9D-E9FC0C11909D}" presName="hierChild4" presStyleCnt="0"/>
      <dgm:spPr/>
    </dgm:pt>
    <dgm:pt modelId="{D0B203AE-631C-4F0D-93C4-0761925C31D8}" type="pres">
      <dgm:prSet presAssocID="{3C79E21F-B3BA-4B19-BB9D-E9FC0C11909D}" presName="hierChild5" presStyleCnt="0"/>
      <dgm:spPr/>
    </dgm:pt>
    <dgm:pt modelId="{99E46265-4C61-4357-B02F-EBE5EAA87422}" type="pres">
      <dgm:prSet presAssocID="{DA450C2A-8742-454E-A8C0-AC93B7327F5B}" presName="hierChild5" presStyleCnt="0"/>
      <dgm:spPr/>
    </dgm:pt>
    <dgm:pt modelId="{ECE45D75-BBB4-4525-9A28-978D6D089C30}" type="pres">
      <dgm:prSet presAssocID="{A7437F84-76BB-473A-B392-B511BC7C6409}" presName="Name37" presStyleLbl="parChTrans1D4" presStyleIdx="30" presStyleCnt="39"/>
      <dgm:spPr/>
    </dgm:pt>
    <dgm:pt modelId="{EFBB72CB-4F66-445B-BED5-F04C33D413CB}" type="pres">
      <dgm:prSet presAssocID="{E24EE26C-00F9-4472-B238-7EB5D15A15A8}" presName="hierRoot2" presStyleCnt="0">
        <dgm:presLayoutVars>
          <dgm:hierBranch val="init"/>
        </dgm:presLayoutVars>
      </dgm:prSet>
      <dgm:spPr/>
    </dgm:pt>
    <dgm:pt modelId="{F01170F4-5E53-4C20-BC5A-44125D9C74F9}" type="pres">
      <dgm:prSet presAssocID="{E24EE26C-00F9-4472-B238-7EB5D15A15A8}" presName="rootComposite" presStyleCnt="0"/>
      <dgm:spPr/>
    </dgm:pt>
    <dgm:pt modelId="{4217A6A2-4457-41C2-9F13-5225C2F6D71A}" type="pres">
      <dgm:prSet presAssocID="{E24EE26C-00F9-4472-B238-7EB5D15A15A8}" presName="rootText" presStyleLbl="node4" presStyleIdx="30" presStyleCnt="39" custScaleX="92717" custScaleY="252197">
        <dgm:presLayoutVars>
          <dgm:chPref val="3"/>
        </dgm:presLayoutVars>
      </dgm:prSet>
      <dgm:spPr/>
    </dgm:pt>
    <dgm:pt modelId="{8560707C-A503-4B94-8058-C1263A05A4E0}" type="pres">
      <dgm:prSet presAssocID="{E24EE26C-00F9-4472-B238-7EB5D15A15A8}" presName="rootConnector" presStyleLbl="node4" presStyleIdx="30" presStyleCnt="39"/>
      <dgm:spPr/>
    </dgm:pt>
    <dgm:pt modelId="{B8D494BC-41E3-495B-8BD9-086BA0880442}" type="pres">
      <dgm:prSet presAssocID="{E24EE26C-00F9-4472-B238-7EB5D15A15A8}" presName="hierChild4" presStyleCnt="0"/>
      <dgm:spPr/>
    </dgm:pt>
    <dgm:pt modelId="{539E6AE1-8382-4614-AC44-12495633523E}" type="pres">
      <dgm:prSet presAssocID="{07C3BD14-B78C-448B-BD7E-F0B3970259A9}" presName="Name37" presStyleLbl="parChTrans1D4" presStyleIdx="31" presStyleCnt="39"/>
      <dgm:spPr/>
    </dgm:pt>
    <dgm:pt modelId="{A7DD70A2-9C69-43B3-95C9-3391A4698AF8}" type="pres">
      <dgm:prSet presAssocID="{4591E96B-AF86-408A-A438-3A5CD7B8B4CC}" presName="hierRoot2" presStyleCnt="0">
        <dgm:presLayoutVars>
          <dgm:hierBranch val="init"/>
        </dgm:presLayoutVars>
      </dgm:prSet>
      <dgm:spPr/>
    </dgm:pt>
    <dgm:pt modelId="{55EADD19-3341-4A0D-BC99-778FEC894861}" type="pres">
      <dgm:prSet presAssocID="{4591E96B-AF86-408A-A438-3A5CD7B8B4CC}" presName="rootComposite" presStyleCnt="0"/>
      <dgm:spPr/>
    </dgm:pt>
    <dgm:pt modelId="{D5968A94-2B9C-490E-8815-1F3A254C56EB}" type="pres">
      <dgm:prSet presAssocID="{4591E96B-AF86-408A-A438-3A5CD7B8B4CC}" presName="rootText" presStyleLbl="node4" presStyleIdx="31" presStyleCnt="39">
        <dgm:presLayoutVars>
          <dgm:chPref val="3"/>
        </dgm:presLayoutVars>
      </dgm:prSet>
      <dgm:spPr/>
    </dgm:pt>
    <dgm:pt modelId="{340A2418-E68E-4345-BD1F-B787107B7B61}" type="pres">
      <dgm:prSet presAssocID="{4591E96B-AF86-408A-A438-3A5CD7B8B4CC}" presName="rootConnector" presStyleLbl="node4" presStyleIdx="31" presStyleCnt="39"/>
      <dgm:spPr/>
    </dgm:pt>
    <dgm:pt modelId="{43FA42ED-E9B0-456B-93AD-486A70C055E3}" type="pres">
      <dgm:prSet presAssocID="{4591E96B-AF86-408A-A438-3A5CD7B8B4CC}" presName="hierChild4" presStyleCnt="0"/>
      <dgm:spPr/>
    </dgm:pt>
    <dgm:pt modelId="{D0BA23AF-D13F-47B5-B250-158B2F040DAF}" type="pres">
      <dgm:prSet presAssocID="{5B21111E-20FB-4107-A9D2-45766240534F}" presName="Name37" presStyleLbl="parChTrans1D4" presStyleIdx="32" presStyleCnt="39"/>
      <dgm:spPr/>
    </dgm:pt>
    <dgm:pt modelId="{35DA1578-84A6-4396-B721-5B94876A3F81}" type="pres">
      <dgm:prSet presAssocID="{6185D004-9028-4DB8-8B35-AE45AD78B02D}" presName="hierRoot2" presStyleCnt="0">
        <dgm:presLayoutVars>
          <dgm:hierBranch val="init"/>
        </dgm:presLayoutVars>
      </dgm:prSet>
      <dgm:spPr/>
    </dgm:pt>
    <dgm:pt modelId="{93FE92A8-7D46-45CF-8FE5-E24BBE8B1E61}" type="pres">
      <dgm:prSet presAssocID="{6185D004-9028-4DB8-8B35-AE45AD78B02D}" presName="rootComposite" presStyleCnt="0"/>
      <dgm:spPr/>
    </dgm:pt>
    <dgm:pt modelId="{84FCD670-10A3-40A5-9081-E9D93CF9C822}" type="pres">
      <dgm:prSet presAssocID="{6185D004-9028-4DB8-8B35-AE45AD78B02D}" presName="rootText" presStyleLbl="node4" presStyleIdx="32" presStyleCnt="39">
        <dgm:presLayoutVars>
          <dgm:chPref val="3"/>
        </dgm:presLayoutVars>
      </dgm:prSet>
      <dgm:spPr/>
    </dgm:pt>
    <dgm:pt modelId="{C8A78C95-3546-478B-8BB7-5AF5407DD699}" type="pres">
      <dgm:prSet presAssocID="{6185D004-9028-4DB8-8B35-AE45AD78B02D}" presName="rootConnector" presStyleLbl="node4" presStyleIdx="32" presStyleCnt="39"/>
      <dgm:spPr/>
    </dgm:pt>
    <dgm:pt modelId="{77D8D686-3F66-4BEB-BEE7-D803A6380564}" type="pres">
      <dgm:prSet presAssocID="{6185D004-9028-4DB8-8B35-AE45AD78B02D}" presName="hierChild4" presStyleCnt="0"/>
      <dgm:spPr/>
    </dgm:pt>
    <dgm:pt modelId="{436B4A43-F906-4360-8E9F-AD06BE95DDDC}" type="pres">
      <dgm:prSet presAssocID="{6185D004-9028-4DB8-8B35-AE45AD78B02D}" presName="hierChild5" presStyleCnt="0"/>
      <dgm:spPr/>
    </dgm:pt>
    <dgm:pt modelId="{4A5973E7-5F8E-4473-947A-7C7CD5507FBF}" type="pres">
      <dgm:prSet presAssocID="{B3B11CCB-F6AD-4A94-86EF-DDF56A51AD1C}" presName="Name37" presStyleLbl="parChTrans1D4" presStyleIdx="33" presStyleCnt="39"/>
      <dgm:spPr/>
    </dgm:pt>
    <dgm:pt modelId="{88818521-0874-4163-BE78-0842A311E58C}" type="pres">
      <dgm:prSet presAssocID="{20FE708B-150F-45A6-8AE0-5129D3D3C781}" presName="hierRoot2" presStyleCnt="0">
        <dgm:presLayoutVars>
          <dgm:hierBranch val="init"/>
        </dgm:presLayoutVars>
      </dgm:prSet>
      <dgm:spPr/>
    </dgm:pt>
    <dgm:pt modelId="{0F172FE8-3B5A-40F1-AB1F-6EBAC7B2332C}" type="pres">
      <dgm:prSet presAssocID="{20FE708B-150F-45A6-8AE0-5129D3D3C781}" presName="rootComposite" presStyleCnt="0"/>
      <dgm:spPr/>
    </dgm:pt>
    <dgm:pt modelId="{D8F80FC9-9C92-454E-8369-790CCFA1AF08}" type="pres">
      <dgm:prSet presAssocID="{20FE708B-150F-45A6-8AE0-5129D3D3C781}" presName="rootText" presStyleLbl="node4" presStyleIdx="33" presStyleCnt="39">
        <dgm:presLayoutVars>
          <dgm:chPref val="3"/>
        </dgm:presLayoutVars>
      </dgm:prSet>
      <dgm:spPr/>
    </dgm:pt>
    <dgm:pt modelId="{B9234393-1CF7-4D28-9C30-4E85CE77DC6D}" type="pres">
      <dgm:prSet presAssocID="{20FE708B-150F-45A6-8AE0-5129D3D3C781}" presName="rootConnector" presStyleLbl="node4" presStyleIdx="33" presStyleCnt="39"/>
      <dgm:spPr/>
    </dgm:pt>
    <dgm:pt modelId="{0F2EBE2F-12EF-457B-9CAB-C5341FDCDC3B}" type="pres">
      <dgm:prSet presAssocID="{20FE708B-150F-45A6-8AE0-5129D3D3C781}" presName="hierChild4" presStyleCnt="0"/>
      <dgm:spPr/>
    </dgm:pt>
    <dgm:pt modelId="{F27237C5-ADB1-4FF5-AADD-F11363E4BFB8}" type="pres">
      <dgm:prSet presAssocID="{20FE708B-150F-45A6-8AE0-5129D3D3C781}" presName="hierChild5" presStyleCnt="0"/>
      <dgm:spPr/>
    </dgm:pt>
    <dgm:pt modelId="{5F4C79E6-DE41-4CDD-BAB9-399799C83B67}" type="pres">
      <dgm:prSet presAssocID="{B1583A37-6C29-4181-A65D-AEFB559E020C}" presName="Name37" presStyleLbl="parChTrans1D4" presStyleIdx="34" presStyleCnt="39"/>
      <dgm:spPr/>
    </dgm:pt>
    <dgm:pt modelId="{65CDB38C-D342-49FC-9A3E-580D1F0485AF}" type="pres">
      <dgm:prSet presAssocID="{5CDC4920-F00C-416A-96C4-0AD335CD182C}" presName="hierRoot2" presStyleCnt="0">
        <dgm:presLayoutVars>
          <dgm:hierBranch val="init"/>
        </dgm:presLayoutVars>
      </dgm:prSet>
      <dgm:spPr/>
    </dgm:pt>
    <dgm:pt modelId="{E88BF428-8F98-4167-B6AF-F8E8E73ADD07}" type="pres">
      <dgm:prSet presAssocID="{5CDC4920-F00C-416A-96C4-0AD335CD182C}" presName="rootComposite" presStyleCnt="0"/>
      <dgm:spPr/>
    </dgm:pt>
    <dgm:pt modelId="{87700F39-9F6B-4B60-9513-4A6CFC614C2F}" type="pres">
      <dgm:prSet presAssocID="{5CDC4920-F00C-416A-96C4-0AD335CD182C}" presName="rootText" presStyleLbl="node4" presStyleIdx="34" presStyleCnt="39">
        <dgm:presLayoutVars>
          <dgm:chPref val="3"/>
        </dgm:presLayoutVars>
      </dgm:prSet>
      <dgm:spPr/>
    </dgm:pt>
    <dgm:pt modelId="{D6F6C5CE-A41A-4DAD-8710-B0E56094149A}" type="pres">
      <dgm:prSet presAssocID="{5CDC4920-F00C-416A-96C4-0AD335CD182C}" presName="rootConnector" presStyleLbl="node4" presStyleIdx="34" presStyleCnt="39"/>
      <dgm:spPr/>
    </dgm:pt>
    <dgm:pt modelId="{EED15BA3-F13D-42C6-86CA-63E8D3F4613C}" type="pres">
      <dgm:prSet presAssocID="{5CDC4920-F00C-416A-96C4-0AD335CD182C}" presName="hierChild4" presStyleCnt="0"/>
      <dgm:spPr/>
    </dgm:pt>
    <dgm:pt modelId="{691F7A8E-B753-4CB7-9DD2-F57220A2FEAF}" type="pres">
      <dgm:prSet presAssocID="{5CDC4920-F00C-416A-96C4-0AD335CD182C}" presName="hierChild5" presStyleCnt="0"/>
      <dgm:spPr/>
    </dgm:pt>
    <dgm:pt modelId="{6BAC56F5-7B21-45D3-B3B6-4FBB9BA76D01}" type="pres">
      <dgm:prSet presAssocID="{4591E96B-AF86-408A-A438-3A5CD7B8B4CC}" presName="hierChild5" presStyleCnt="0"/>
      <dgm:spPr/>
    </dgm:pt>
    <dgm:pt modelId="{063827D1-B5AE-46E4-954F-EB1CAF5F98F3}" type="pres">
      <dgm:prSet presAssocID="{44E80DD9-37B4-430A-A534-3BEF6F8120BB}" presName="Name37" presStyleLbl="parChTrans1D4" presStyleIdx="35" presStyleCnt="39"/>
      <dgm:spPr/>
    </dgm:pt>
    <dgm:pt modelId="{9CADF9CF-2701-4FF5-9699-EF8A8FBA37A5}" type="pres">
      <dgm:prSet presAssocID="{C7019125-DA7D-4372-B8DE-925A10D6EBC1}" presName="hierRoot2" presStyleCnt="0">
        <dgm:presLayoutVars>
          <dgm:hierBranch val="init"/>
        </dgm:presLayoutVars>
      </dgm:prSet>
      <dgm:spPr/>
    </dgm:pt>
    <dgm:pt modelId="{6A7EDE1F-A612-435E-B84D-0CE0113FAD91}" type="pres">
      <dgm:prSet presAssocID="{C7019125-DA7D-4372-B8DE-925A10D6EBC1}" presName="rootComposite" presStyleCnt="0"/>
      <dgm:spPr/>
    </dgm:pt>
    <dgm:pt modelId="{90C9EF55-80C6-467C-A9D7-076125C801BA}" type="pres">
      <dgm:prSet presAssocID="{C7019125-DA7D-4372-B8DE-925A10D6EBC1}" presName="rootText" presStyleLbl="node4" presStyleIdx="35" presStyleCnt="39" custScaleY="119034">
        <dgm:presLayoutVars>
          <dgm:chPref val="3"/>
        </dgm:presLayoutVars>
      </dgm:prSet>
      <dgm:spPr/>
    </dgm:pt>
    <dgm:pt modelId="{2EED4655-92EE-41C1-9D79-1F698056592E}" type="pres">
      <dgm:prSet presAssocID="{C7019125-DA7D-4372-B8DE-925A10D6EBC1}" presName="rootConnector" presStyleLbl="node4" presStyleIdx="35" presStyleCnt="39"/>
      <dgm:spPr/>
    </dgm:pt>
    <dgm:pt modelId="{A530DB78-4AA6-409B-96DC-4BA535AB2E2F}" type="pres">
      <dgm:prSet presAssocID="{C7019125-DA7D-4372-B8DE-925A10D6EBC1}" presName="hierChild4" presStyleCnt="0"/>
      <dgm:spPr/>
    </dgm:pt>
    <dgm:pt modelId="{5D73F09F-CCD9-4409-B12D-98EC45417028}" type="pres">
      <dgm:prSet presAssocID="{922BC46E-542C-4267-A1DE-C570062D8954}" presName="Name37" presStyleLbl="parChTrans1D4" presStyleIdx="36" presStyleCnt="39"/>
      <dgm:spPr/>
    </dgm:pt>
    <dgm:pt modelId="{BEE6BBAB-0A57-4509-A840-109A0FAAA7EC}" type="pres">
      <dgm:prSet presAssocID="{EEA0DE82-8712-4CDD-92F7-E8B8D35C37D8}" presName="hierRoot2" presStyleCnt="0">
        <dgm:presLayoutVars>
          <dgm:hierBranch val="init"/>
        </dgm:presLayoutVars>
      </dgm:prSet>
      <dgm:spPr/>
    </dgm:pt>
    <dgm:pt modelId="{4A0ADAB5-D139-4744-A925-B5A3DFA65CC2}" type="pres">
      <dgm:prSet presAssocID="{EEA0DE82-8712-4CDD-92F7-E8B8D35C37D8}" presName="rootComposite" presStyleCnt="0"/>
      <dgm:spPr/>
    </dgm:pt>
    <dgm:pt modelId="{03E45A5D-D27C-4F9B-815B-E540D6D6AF63}" type="pres">
      <dgm:prSet presAssocID="{EEA0DE82-8712-4CDD-92F7-E8B8D35C37D8}" presName="rootText" presStyleLbl="node4" presStyleIdx="36" presStyleCnt="39" custScaleY="119034">
        <dgm:presLayoutVars>
          <dgm:chPref val="3"/>
        </dgm:presLayoutVars>
      </dgm:prSet>
      <dgm:spPr/>
    </dgm:pt>
    <dgm:pt modelId="{C9647922-8AE6-47D4-A5CF-6F281658BCA2}" type="pres">
      <dgm:prSet presAssocID="{EEA0DE82-8712-4CDD-92F7-E8B8D35C37D8}" presName="rootConnector" presStyleLbl="node4" presStyleIdx="36" presStyleCnt="39"/>
      <dgm:spPr/>
    </dgm:pt>
    <dgm:pt modelId="{A925B2D9-F98B-4492-994D-C44CA521E014}" type="pres">
      <dgm:prSet presAssocID="{EEA0DE82-8712-4CDD-92F7-E8B8D35C37D8}" presName="hierChild4" presStyleCnt="0"/>
      <dgm:spPr/>
    </dgm:pt>
    <dgm:pt modelId="{76DFB8F2-583C-4B3B-B862-C0571C5231D8}" type="pres">
      <dgm:prSet presAssocID="{EEA0DE82-8712-4CDD-92F7-E8B8D35C37D8}" presName="hierChild5" presStyleCnt="0"/>
      <dgm:spPr/>
    </dgm:pt>
    <dgm:pt modelId="{F92AC539-F6E9-4F40-A9E2-59732B3EDCFE}" type="pres">
      <dgm:prSet presAssocID="{C7019125-DA7D-4372-B8DE-925A10D6EBC1}" presName="hierChild5" presStyleCnt="0"/>
      <dgm:spPr/>
    </dgm:pt>
    <dgm:pt modelId="{8B39EE95-986A-4B44-9686-15EFB17BA654}" type="pres">
      <dgm:prSet presAssocID="{E24EE26C-00F9-4472-B238-7EB5D15A15A8}" presName="hierChild5" presStyleCnt="0"/>
      <dgm:spPr/>
    </dgm:pt>
    <dgm:pt modelId="{A1FB1CD5-044E-4924-98FC-32FFC3514AE9}" type="pres">
      <dgm:prSet presAssocID="{79B98A71-A52E-4213-B057-775957237ABC}" presName="hierChild5" presStyleCnt="0"/>
      <dgm:spPr/>
    </dgm:pt>
    <dgm:pt modelId="{B60C11E9-A2AA-4857-AABF-8609319533A5}" type="pres">
      <dgm:prSet presAssocID="{A4E99CEC-7C19-4935-BE72-6B729AFE60DF}" presName="hierChild5" presStyleCnt="0"/>
      <dgm:spPr/>
    </dgm:pt>
    <dgm:pt modelId="{14B6C0BE-1623-44C3-8B7B-4196030FEC41}" type="pres">
      <dgm:prSet presAssocID="{6652E93F-7F7B-42BD-8E6C-8BA2BB75D17C}" presName="Name37" presStyleLbl="parChTrans1D3" presStyleIdx="6" presStyleCnt="7"/>
      <dgm:spPr/>
    </dgm:pt>
    <dgm:pt modelId="{307140DB-8E08-4643-9F49-B87F5A27E3A3}" type="pres">
      <dgm:prSet presAssocID="{C8B14027-CEE8-495B-8FB0-CCC5EA083AB0}" presName="hierRoot2" presStyleCnt="0">
        <dgm:presLayoutVars>
          <dgm:hierBranch val="init"/>
        </dgm:presLayoutVars>
      </dgm:prSet>
      <dgm:spPr/>
    </dgm:pt>
    <dgm:pt modelId="{BB2BBA6C-51FA-44AF-9564-3CD64E452720}" type="pres">
      <dgm:prSet presAssocID="{C8B14027-CEE8-495B-8FB0-CCC5EA083AB0}" presName="rootComposite" presStyleCnt="0"/>
      <dgm:spPr/>
    </dgm:pt>
    <dgm:pt modelId="{8EF01A3B-A431-4C77-AEB5-8D1A30E07250}" type="pres">
      <dgm:prSet presAssocID="{C8B14027-CEE8-495B-8FB0-CCC5EA083AB0}" presName="rootText" presStyleLbl="node3" presStyleIdx="6" presStyleCnt="7">
        <dgm:presLayoutVars>
          <dgm:chPref val="3"/>
        </dgm:presLayoutVars>
      </dgm:prSet>
      <dgm:spPr/>
    </dgm:pt>
    <dgm:pt modelId="{90EFB5A3-F659-4237-9EAF-6E83B81A11AF}" type="pres">
      <dgm:prSet presAssocID="{C8B14027-CEE8-495B-8FB0-CCC5EA083AB0}" presName="rootConnector" presStyleLbl="node3" presStyleIdx="6" presStyleCnt="7"/>
      <dgm:spPr/>
    </dgm:pt>
    <dgm:pt modelId="{05826858-475E-447F-ADE5-3D8B0EF5135F}" type="pres">
      <dgm:prSet presAssocID="{C8B14027-CEE8-495B-8FB0-CCC5EA083AB0}" presName="hierChild4" presStyleCnt="0"/>
      <dgm:spPr/>
    </dgm:pt>
    <dgm:pt modelId="{1AF30B73-CA73-4F93-85B7-8BD392521480}" type="pres">
      <dgm:prSet presAssocID="{CBA5D607-C485-4466-B480-E1E813386165}" presName="Name37" presStyleLbl="parChTrans1D4" presStyleIdx="37" presStyleCnt="39"/>
      <dgm:spPr/>
    </dgm:pt>
    <dgm:pt modelId="{7F1A743E-B300-4AF2-A592-0C719ED3B1B2}" type="pres">
      <dgm:prSet presAssocID="{6DFD9493-9840-4775-A865-4ECD721281C8}" presName="hierRoot2" presStyleCnt="0">
        <dgm:presLayoutVars>
          <dgm:hierBranch val="init"/>
        </dgm:presLayoutVars>
      </dgm:prSet>
      <dgm:spPr/>
    </dgm:pt>
    <dgm:pt modelId="{FBAEEB06-0833-4C13-8DAA-437CC98B992C}" type="pres">
      <dgm:prSet presAssocID="{6DFD9493-9840-4775-A865-4ECD721281C8}" presName="rootComposite" presStyleCnt="0"/>
      <dgm:spPr/>
    </dgm:pt>
    <dgm:pt modelId="{D24CD87A-5D87-4B49-8D7B-92311586F2FC}" type="pres">
      <dgm:prSet presAssocID="{6DFD9493-9840-4775-A865-4ECD721281C8}" presName="rootText" presStyleLbl="node4" presStyleIdx="37" presStyleCnt="39" custScaleY="125935">
        <dgm:presLayoutVars>
          <dgm:chPref val="3"/>
        </dgm:presLayoutVars>
      </dgm:prSet>
      <dgm:spPr/>
    </dgm:pt>
    <dgm:pt modelId="{86C089D5-B741-4EE1-9C51-7C9FE983FBBE}" type="pres">
      <dgm:prSet presAssocID="{6DFD9493-9840-4775-A865-4ECD721281C8}" presName="rootConnector" presStyleLbl="node4" presStyleIdx="37" presStyleCnt="39"/>
      <dgm:spPr/>
    </dgm:pt>
    <dgm:pt modelId="{7D0AF381-6A89-4E48-99E6-071E44409D85}" type="pres">
      <dgm:prSet presAssocID="{6DFD9493-9840-4775-A865-4ECD721281C8}" presName="hierChild4" presStyleCnt="0"/>
      <dgm:spPr/>
    </dgm:pt>
    <dgm:pt modelId="{856CF939-BE2B-4213-B198-9F9AB462597F}" type="pres">
      <dgm:prSet presAssocID="{6DFD9493-9840-4775-A865-4ECD721281C8}" presName="hierChild5" presStyleCnt="0"/>
      <dgm:spPr/>
    </dgm:pt>
    <dgm:pt modelId="{C747E709-00F4-4AFF-9CD3-6680C64ABA53}" type="pres">
      <dgm:prSet presAssocID="{7E94F603-BABD-44A8-BED7-5CD3C35214F4}" presName="Name37" presStyleLbl="parChTrans1D4" presStyleIdx="38" presStyleCnt="39"/>
      <dgm:spPr/>
    </dgm:pt>
    <dgm:pt modelId="{2EF83FC0-30B3-4761-A871-9F9B82D4BBC1}" type="pres">
      <dgm:prSet presAssocID="{74723895-D04E-4EE7-BB79-0308500643C6}" presName="hierRoot2" presStyleCnt="0">
        <dgm:presLayoutVars>
          <dgm:hierBranch val="init"/>
        </dgm:presLayoutVars>
      </dgm:prSet>
      <dgm:spPr/>
    </dgm:pt>
    <dgm:pt modelId="{B1571997-EC75-420E-B533-1C16BCDEADE6}" type="pres">
      <dgm:prSet presAssocID="{74723895-D04E-4EE7-BB79-0308500643C6}" presName="rootComposite" presStyleCnt="0"/>
      <dgm:spPr/>
    </dgm:pt>
    <dgm:pt modelId="{B116342C-6076-46F3-A854-98198459DB14}" type="pres">
      <dgm:prSet presAssocID="{74723895-D04E-4EE7-BB79-0308500643C6}" presName="rootText" presStyleLbl="node4" presStyleIdx="38" presStyleCnt="39">
        <dgm:presLayoutVars>
          <dgm:chPref val="3"/>
        </dgm:presLayoutVars>
      </dgm:prSet>
      <dgm:spPr/>
    </dgm:pt>
    <dgm:pt modelId="{9D3FC519-8C62-45B7-AAC7-BCDAFE5EAEEF}" type="pres">
      <dgm:prSet presAssocID="{74723895-D04E-4EE7-BB79-0308500643C6}" presName="rootConnector" presStyleLbl="node4" presStyleIdx="38" presStyleCnt="39"/>
      <dgm:spPr/>
    </dgm:pt>
    <dgm:pt modelId="{BE500C81-C8F0-47EC-9958-4645C273A035}" type="pres">
      <dgm:prSet presAssocID="{74723895-D04E-4EE7-BB79-0308500643C6}" presName="hierChild4" presStyleCnt="0"/>
      <dgm:spPr/>
    </dgm:pt>
    <dgm:pt modelId="{33FFEE56-D006-4AEA-903A-537057ACBF2E}" type="pres">
      <dgm:prSet presAssocID="{74723895-D04E-4EE7-BB79-0308500643C6}" presName="hierChild5" presStyleCnt="0"/>
      <dgm:spPr/>
    </dgm:pt>
    <dgm:pt modelId="{FEBD6AD5-9E3F-41A4-B0CD-E545CBA2764C}" type="pres">
      <dgm:prSet presAssocID="{C8B14027-CEE8-495B-8FB0-CCC5EA083AB0}" presName="hierChild5" presStyleCnt="0"/>
      <dgm:spPr/>
    </dgm:pt>
    <dgm:pt modelId="{91812387-B001-4F39-A360-31F90E6D83EE}" type="pres">
      <dgm:prSet presAssocID="{A7F98895-CC2D-4752-8D05-DB75637EE22E}" presName="hierChild5" presStyleCnt="0"/>
      <dgm:spPr/>
    </dgm:pt>
    <dgm:pt modelId="{B3232CBB-C01D-48F6-8503-5F6F7AE95018}" type="pres">
      <dgm:prSet presAssocID="{BD5C2816-953C-45D5-B420-A8BAC02D0527}" presName="Name37" presStyleLbl="parChTrans1D2" presStyleIdx="3" presStyleCnt="4"/>
      <dgm:spPr/>
    </dgm:pt>
    <dgm:pt modelId="{4D1D9E09-146F-4376-AFF4-E71DBFDDC772}" type="pres">
      <dgm:prSet presAssocID="{67ECD21C-C778-43EF-9182-694E00372525}" presName="hierRoot2" presStyleCnt="0">
        <dgm:presLayoutVars>
          <dgm:hierBranch val="init"/>
        </dgm:presLayoutVars>
      </dgm:prSet>
      <dgm:spPr/>
    </dgm:pt>
    <dgm:pt modelId="{9CEEE457-CD41-4D79-B415-A3BE9F9E338E}" type="pres">
      <dgm:prSet presAssocID="{67ECD21C-C778-43EF-9182-694E00372525}" presName="rootComposite" presStyleCnt="0"/>
      <dgm:spPr/>
    </dgm:pt>
    <dgm:pt modelId="{23C3F5E8-BC37-4D41-A211-27E7E7A722EF}" type="pres">
      <dgm:prSet presAssocID="{67ECD21C-C778-43EF-9182-694E00372525}" presName="rootText" presStyleLbl="node2" presStyleIdx="3" presStyleCnt="4">
        <dgm:presLayoutVars>
          <dgm:chPref val="3"/>
        </dgm:presLayoutVars>
      </dgm:prSet>
      <dgm:spPr/>
    </dgm:pt>
    <dgm:pt modelId="{7C40D9BE-FAF8-4789-AA30-0ECEBFD28B60}" type="pres">
      <dgm:prSet presAssocID="{67ECD21C-C778-43EF-9182-694E00372525}" presName="rootConnector" presStyleLbl="node2" presStyleIdx="3" presStyleCnt="4"/>
      <dgm:spPr/>
    </dgm:pt>
    <dgm:pt modelId="{3E580EF6-1A4D-42C4-8878-FF6C8BE88CE1}" type="pres">
      <dgm:prSet presAssocID="{67ECD21C-C778-43EF-9182-694E00372525}" presName="hierChild4" presStyleCnt="0"/>
      <dgm:spPr/>
    </dgm:pt>
    <dgm:pt modelId="{07730B6B-E005-4C11-850B-A5298B08AFC7}" type="pres">
      <dgm:prSet presAssocID="{67ECD21C-C778-43EF-9182-694E00372525}" presName="hierChild5" presStyleCnt="0"/>
      <dgm:spPr/>
    </dgm:pt>
    <dgm:pt modelId="{FF6210FF-D172-4BB7-AA63-2DBC89FFFBDA}" type="pres">
      <dgm:prSet presAssocID="{E786DBE5-6BF4-4218-B00F-9A4A793F6C0A}" presName="hierChild3" presStyleCnt="0"/>
      <dgm:spPr/>
    </dgm:pt>
  </dgm:ptLst>
  <dgm:cxnLst>
    <dgm:cxn modelId="{21FBCB00-244B-497E-A9CB-486999C5E039}" type="presOf" srcId="{1EA449FE-B783-45A3-BD09-69C0732B5DD0}" destId="{0683C437-35F2-42C8-95E0-09DFD24CF45B}" srcOrd="1" destOrd="0" presId="urn:microsoft.com/office/officeart/2005/8/layout/orgChart1"/>
    <dgm:cxn modelId="{FC8C8D01-6116-4672-AC14-6CABE7700298}" type="presOf" srcId="{868D2316-C4C4-43B8-92F5-F01E8DA007D5}" destId="{E679FFEE-F3DA-41A9-AC63-23944FAD0C19}" srcOrd="0" destOrd="0" presId="urn:microsoft.com/office/officeart/2005/8/layout/orgChart1"/>
    <dgm:cxn modelId="{2E853902-4010-40E2-A281-E0DB88264353}" type="presOf" srcId="{E24EE26C-00F9-4472-B238-7EB5D15A15A8}" destId="{4217A6A2-4457-41C2-9F13-5225C2F6D71A}" srcOrd="0" destOrd="0" presId="urn:microsoft.com/office/officeart/2005/8/layout/orgChart1"/>
    <dgm:cxn modelId="{165F9402-570A-4FBE-BBDD-5C27C61BB81E}" type="presOf" srcId="{D2782D7C-F0CE-4D56-860A-B291EC0EF94C}" destId="{B8DD9AD0-031C-474E-AF34-5EC7335AE227}" srcOrd="0" destOrd="0" presId="urn:microsoft.com/office/officeart/2005/8/layout/orgChart1"/>
    <dgm:cxn modelId="{B1302E06-391C-4769-A729-FE4DF5FD4261}" type="presOf" srcId="{B1583A37-6C29-4181-A65D-AEFB559E020C}" destId="{5F4C79E6-DE41-4CDD-BAB9-399799C83B67}" srcOrd="0" destOrd="0" presId="urn:microsoft.com/office/officeart/2005/8/layout/orgChart1"/>
    <dgm:cxn modelId="{74D28806-20D2-4BE6-95E8-F16750C95635}" type="presOf" srcId="{9F695A97-DD3E-47BC-BF85-3986F8EDAA46}" destId="{120FB219-F741-46CC-95AB-72763544AC2C}" srcOrd="0" destOrd="0" presId="urn:microsoft.com/office/officeart/2005/8/layout/orgChart1"/>
    <dgm:cxn modelId="{90C49408-6639-4457-B331-91B89D4642CD}" type="presOf" srcId="{E24EE26C-00F9-4472-B238-7EB5D15A15A8}" destId="{8560707C-A503-4B94-8058-C1263A05A4E0}" srcOrd="1" destOrd="0" presId="urn:microsoft.com/office/officeart/2005/8/layout/orgChart1"/>
    <dgm:cxn modelId="{15D4A108-967F-4303-8A25-8EFF2E0D242A}" type="presOf" srcId="{3C79E21F-B3BA-4B19-BB9D-E9FC0C11909D}" destId="{4A135B53-472B-4923-96A5-045DBA58EB40}" srcOrd="1" destOrd="0" presId="urn:microsoft.com/office/officeart/2005/8/layout/orgChart1"/>
    <dgm:cxn modelId="{17CF3F0A-D72D-44CE-B371-4BDAAE016A50}" srcId="{46354645-C26C-48C5-99C7-AFA09F851C2E}" destId="{3535D826-165D-47E9-9A04-733B69E19220}" srcOrd="0" destOrd="0" parTransId="{FD7FBDE6-998B-4686-AD77-09E2326D32F4}" sibTransId="{501C7B91-DC6B-4153-A5D1-69D87221F9B2}"/>
    <dgm:cxn modelId="{D76F840A-E3C8-4C5D-B9FC-1788B9F93263}" type="presOf" srcId="{0F95FB64-DDEB-409B-82C5-8F374F6BE1F9}" destId="{95D4972E-AB54-47A2-A667-84649580B96E}" srcOrd="1" destOrd="0" presId="urn:microsoft.com/office/officeart/2005/8/layout/orgChart1"/>
    <dgm:cxn modelId="{B049B60D-BB8F-4869-B646-42D853311DE4}" type="presOf" srcId="{7B440539-58D8-41C0-ADC1-062F6B2E4DB8}" destId="{611127F6-4B3A-425E-A528-2C2FCFE8C8BB}" srcOrd="1" destOrd="0" presId="urn:microsoft.com/office/officeart/2005/8/layout/orgChart1"/>
    <dgm:cxn modelId="{86B24B0F-DD59-426B-A808-91748AC17314}" type="presOf" srcId="{D43127BE-2971-470B-81B6-9B0F5938AF2C}" destId="{436707E5-D151-44BB-AD94-94BDBCC219F9}" srcOrd="0" destOrd="0" presId="urn:microsoft.com/office/officeart/2005/8/layout/orgChart1"/>
    <dgm:cxn modelId="{67F08710-0C5E-4473-B3F0-FA67E0071363}" type="presOf" srcId="{FDC072D9-91A1-41AA-9E12-107C2A0B468D}" destId="{7B9036F5-EB1D-41FB-A121-E7EEC611FF43}" srcOrd="0" destOrd="0" presId="urn:microsoft.com/office/officeart/2005/8/layout/orgChart1"/>
    <dgm:cxn modelId="{2D8B6012-9207-48C4-89B8-6A35E04E6D49}" type="presOf" srcId="{196D367D-0716-4304-B9F1-7E34C967061C}" destId="{1912C1C9-73C3-4DEA-98D8-BABEE4DCACD0}" srcOrd="0" destOrd="0" presId="urn:microsoft.com/office/officeart/2005/8/layout/orgChart1"/>
    <dgm:cxn modelId="{9FE87A12-E6DF-4364-9B74-6E6E000C6A6C}" type="presOf" srcId="{F7734E28-F7E8-429D-8128-A8CAC965B435}" destId="{FA05D549-72B6-4340-A920-69C178B45B28}" srcOrd="0" destOrd="0" presId="urn:microsoft.com/office/officeart/2005/8/layout/orgChart1"/>
    <dgm:cxn modelId="{D1D32613-CEB6-4FF8-B14D-F2327496AC94}" srcId="{D43127BE-2971-470B-81B6-9B0F5938AF2C}" destId="{E786DBE5-6BF4-4218-B00F-9A4A793F6C0A}" srcOrd="0" destOrd="0" parTransId="{79359BF2-4B70-4489-B126-30D272BFB676}" sibTransId="{2D4C70AD-A0B1-4F14-A5CE-4DBD66912E50}"/>
    <dgm:cxn modelId="{F15BA216-0C33-42D2-B1C0-8D3BBE9DE9C4}" type="presOf" srcId="{1C40D503-2434-4309-81AB-88516FCFA392}" destId="{425D5831-1AEC-4C7A-906D-E77AB5144520}" srcOrd="0" destOrd="0" presId="urn:microsoft.com/office/officeart/2005/8/layout/orgChart1"/>
    <dgm:cxn modelId="{6B3A1C17-24E4-40C7-8A0C-B65AF4A37869}" type="presOf" srcId="{6185D004-9028-4DB8-8B35-AE45AD78B02D}" destId="{C8A78C95-3546-478B-8BB7-5AF5407DD699}" srcOrd="1" destOrd="0" presId="urn:microsoft.com/office/officeart/2005/8/layout/orgChart1"/>
    <dgm:cxn modelId="{291DD317-574E-499C-979C-7E9156253EAC}" type="presOf" srcId="{82A40A94-26E6-49DA-9AC7-53D141289731}" destId="{35923504-AF8E-4FCD-A1EF-5EE236234ACC}" srcOrd="1" destOrd="0" presId="urn:microsoft.com/office/officeart/2005/8/layout/orgChart1"/>
    <dgm:cxn modelId="{8D81C01B-2EA0-4D2F-84EE-F2044CF5BCC2}" srcId="{37142CAD-2AFA-4A46-A970-2FBF602F5D74}" destId="{FDC072D9-91A1-41AA-9E12-107C2A0B468D}" srcOrd="1" destOrd="0" parTransId="{2CB55380-2422-437B-B762-69E1FA8651C0}" sibTransId="{BFD3C537-B247-49F1-B703-F5A73793C2A3}"/>
    <dgm:cxn modelId="{ED88411C-A498-4CC4-A8B5-8B909226F7E7}" type="presOf" srcId="{243D5C4B-D4CA-4E84-B1BC-B91151B8653D}" destId="{DEE93AF3-D7EA-4E6F-962D-85F55FBAC00F}" srcOrd="0" destOrd="0" presId="urn:microsoft.com/office/officeart/2005/8/layout/orgChart1"/>
    <dgm:cxn modelId="{9907CB1C-9640-421D-86CA-F88EBF5E0958}" type="presOf" srcId="{9E0E3CD9-10ED-4DBF-8E99-DD5A6E007C6F}" destId="{F60D8875-AD99-41F0-9151-26DDA6F5DDAF}" srcOrd="0" destOrd="0" presId="urn:microsoft.com/office/officeart/2005/8/layout/orgChart1"/>
    <dgm:cxn modelId="{8A757E1D-D76C-455B-B24C-8C10DEE8A8AB}" type="presOf" srcId="{44E80DD9-37B4-430A-A534-3BEF6F8120BB}" destId="{063827D1-B5AE-46E4-954F-EB1CAF5F98F3}" srcOrd="0" destOrd="0" presId="urn:microsoft.com/office/officeart/2005/8/layout/orgChart1"/>
    <dgm:cxn modelId="{4AB31D1E-C532-4599-9FC2-9068DC84944E}" srcId="{37142CAD-2AFA-4A46-A970-2FBF602F5D74}" destId="{0F0E749D-195C-4E73-BA38-AE16A4D84241}" srcOrd="0" destOrd="0" parTransId="{9B67934E-7F3A-4A47-924F-F4FC0ED3092A}" sibTransId="{F821B637-E4A2-418A-BB8A-BAF289887DAD}"/>
    <dgm:cxn modelId="{E36A1D1F-859C-4711-863A-7B2FCF6FBBE2}" type="presOf" srcId="{7E94F603-BABD-44A8-BED7-5CD3C35214F4}" destId="{C747E709-00F4-4AFF-9CD3-6680C64ABA53}" srcOrd="0" destOrd="0" presId="urn:microsoft.com/office/officeart/2005/8/layout/orgChart1"/>
    <dgm:cxn modelId="{2804E321-67FE-4C5E-9B12-5EF197560B18}" type="presOf" srcId="{1EA449FE-B783-45A3-BD09-69C0732B5DD0}" destId="{324DB6BA-B704-43D5-B5CE-A000874A6A6D}" srcOrd="0" destOrd="0" presId="urn:microsoft.com/office/officeart/2005/8/layout/orgChart1"/>
    <dgm:cxn modelId="{2202B722-BCD4-4262-A74C-B0C5FB166E86}" type="presOf" srcId="{C8B14027-CEE8-495B-8FB0-CCC5EA083AB0}" destId="{8EF01A3B-A431-4C77-AEB5-8D1A30E07250}" srcOrd="0" destOrd="0" presId="urn:microsoft.com/office/officeart/2005/8/layout/orgChart1"/>
    <dgm:cxn modelId="{793F7A27-075E-4B31-8B44-11CC2EAAAB7C}" type="presOf" srcId="{8D71C2E1-65DD-4DFF-8F8D-8A81E8455392}" destId="{7FD1670E-C1AD-4740-9494-B2CAAAB2E492}" srcOrd="0" destOrd="0" presId="urn:microsoft.com/office/officeart/2005/8/layout/orgChart1"/>
    <dgm:cxn modelId="{E98A5528-3C70-4C7D-BDA3-B3CFB740D952}" type="presOf" srcId="{2BD38FA4-36B7-41F9-96FB-6521867BC34D}" destId="{3E09D2B6-3080-4A92-9990-F6785E794F7E}" srcOrd="0" destOrd="0" presId="urn:microsoft.com/office/officeart/2005/8/layout/orgChart1"/>
    <dgm:cxn modelId="{09B2EC29-4417-4BCE-8DCE-56AFB9ECFDA5}" type="presOf" srcId="{AD4A7BD3-2415-4B42-BB89-7E737845C173}" destId="{6CF76F6E-FD6B-4B31-B425-2C850FBDE244}" srcOrd="1" destOrd="0" presId="urn:microsoft.com/office/officeart/2005/8/layout/orgChart1"/>
    <dgm:cxn modelId="{0F24DB2B-5A07-4F41-A9A3-20A0611D0D0E}" type="presOf" srcId="{0F95FB64-DDEB-409B-82C5-8F374F6BE1F9}" destId="{331B3C49-46C9-499B-8AC4-D6071E2CF26F}" srcOrd="0" destOrd="0" presId="urn:microsoft.com/office/officeart/2005/8/layout/orgChart1"/>
    <dgm:cxn modelId="{CFAF672C-397A-4416-AC35-D104C1C06C48}" type="presOf" srcId="{4591E96B-AF86-408A-A438-3A5CD7B8B4CC}" destId="{340A2418-E68E-4345-BD1F-B787107B7B61}" srcOrd="1" destOrd="0" presId="urn:microsoft.com/office/officeart/2005/8/layout/orgChart1"/>
    <dgm:cxn modelId="{C0EB562C-58C7-42FB-BB94-9F3100534528}" type="presOf" srcId="{49812B53-DBB6-4B86-9487-A7E27463C09C}" destId="{CBF84923-136A-4245-96DD-F4106443A6BC}" srcOrd="1" destOrd="0" presId="urn:microsoft.com/office/officeart/2005/8/layout/orgChart1"/>
    <dgm:cxn modelId="{25CB662E-10B4-484A-8792-253F7380CB8D}" type="presOf" srcId="{A01904BB-2896-45C9-8C0F-8EC205134E8A}" destId="{9F274383-7CE9-4555-82C4-0A0D7955E03D}" srcOrd="0" destOrd="0" presId="urn:microsoft.com/office/officeart/2005/8/layout/orgChart1"/>
    <dgm:cxn modelId="{7128712E-C442-4023-B7F6-1C0C29E6E31E}" srcId="{A7F98895-CC2D-4752-8D05-DB75637EE22E}" destId="{46354645-C26C-48C5-99C7-AFA09F851C2E}" srcOrd="1" destOrd="0" parTransId="{0915D900-3E1F-428D-91D3-18A3AED86EE8}" sibTransId="{B9B6FEDC-147C-4A5A-9209-E387DDF548AE}"/>
    <dgm:cxn modelId="{1751DB32-0A36-42DC-9F13-BD649339DB8B}" type="presOf" srcId="{F7734E28-F7E8-429D-8128-A8CAC965B435}" destId="{B135F78B-1606-46CC-98A2-036639562539}" srcOrd="1" destOrd="0" presId="urn:microsoft.com/office/officeart/2005/8/layout/orgChart1"/>
    <dgm:cxn modelId="{46610833-1C29-4C00-B23A-1103604D6E93}" type="presOf" srcId="{FB5DC167-E9E2-44B3-A0EB-66C89CCF6CDB}" destId="{FDA1A49F-41D7-49FD-8051-2E3EE1A628B2}" srcOrd="0" destOrd="0" presId="urn:microsoft.com/office/officeart/2005/8/layout/orgChart1"/>
    <dgm:cxn modelId="{F3993D33-CFB8-40CF-AF25-7CB305FA1055}" type="presOf" srcId="{5FC30BE9-6D5C-4482-8EB7-727750F8E7CA}" destId="{1A8EEDFA-0B1B-4189-854C-0F6B82AEFAB8}" srcOrd="0" destOrd="0" presId="urn:microsoft.com/office/officeart/2005/8/layout/orgChart1"/>
    <dgm:cxn modelId="{9AE17733-9E8E-452D-A76E-41CB79461FD4}" type="presOf" srcId="{67ECD21C-C778-43EF-9182-694E00372525}" destId="{7C40D9BE-FAF8-4789-AA30-0ECEBFD28B60}" srcOrd="1" destOrd="0" presId="urn:microsoft.com/office/officeart/2005/8/layout/orgChart1"/>
    <dgm:cxn modelId="{80410135-07FB-4421-9468-EEB6FB59BA0A}" type="presOf" srcId="{D7EEC1C5-8E51-4C01-91A2-EE6F74813349}" destId="{C61AD2A1-28A6-47CE-847B-261398D08E00}" srcOrd="0" destOrd="0" presId="urn:microsoft.com/office/officeart/2005/8/layout/orgChart1"/>
    <dgm:cxn modelId="{1358D936-8D60-4679-B6AE-AF48F6BED4E2}" type="presOf" srcId="{18ACC291-61AC-437E-8C15-01750E693743}" destId="{9510AE6A-932C-4D67-B1D6-72B0E9BB522E}" srcOrd="0" destOrd="0" presId="urn:microsoft.com/office/officeart/2005/8/layout/orgChart1"/>
    <dgm:cxn modelId="{240F2637-7E56-4759-ABAA-270652DF0C95}" type="presOf" srcId="{0F0E749D-195C-4E73-BA38-AE16A4D84241}" destId="{FBD73A55-6608-49D6-AF03-4B40078B07D7}" srcOrd="0" destOrd="0" presId="urn:microsoft.com/office/officeart/2005/8/layout/orgChart1"/>
    <dgm:cxn modelId="{A847B838-637F-4C68-B946-7992D5925291}" type="presOf" srcId="{DA450C2A-8742-454E-A8C0-AC93B7327F5B}" destId="{AF24903E-70DF-4309-BD9E-F166DA9E7632}" srcOrd="0" destOrd="0" presId="urn:microsoft.com/office/officeart/2005/8/layout/orgChart1"/>
    <dgm:cxn modelId="{2E9F0439-5FDD-4F78-9E0C-1D6AB2BD2EE8}" type="presOf" srcId="{A7F98895-CC2D-4752-8D05-DB75637EE22E}" destId="{F2FCE556-5741-4249-B2F6-F8C6DD71448C}" srcOrd="1" destOrd="0" presId="urn:microsoft.com/office/officeart/2005/8/layout/orgChart1"/>
    <dgm:cxn modelId="{37227F3C-3B0E-4FB9-A94A-B895F469FB1D}" type="presOf" srcId="{E0E559BE-2740-4079-8113-05E38202CC13}" destId="{839EE146-D1E7-4BC8-B6BC-A9A27CBBFF2D}" srcOrd="0" destOrd="0" presId="urn:microsoft.com/office/officeart/2005/8/layout/orgChart1"/>
    <dgm:cxn modelId="{44FA983D-107C-4A1B-BE51-AAA857ADECDC}" type="presOf" srcId="{BBA34034-2CF9-4508-82D7-31D1469CE8A0}" destId="{87DDAF0B-0032-445A-87CE-E8A082E40CB4}" srcOrd="0" destOrd="0" presId="urn:microsoft.com/office/officeart/2005/8/layout/orgChart1"/>
    <dgm:cxn modelId="{C14B0A5B-805D-4713-90C9-D971B717E85D}" type="presOf" srcId="{6185D004-9028-4DB8-8B35-AE45AD78B02D}" destId="{84FCD670-10A3-40A5-9081-E9D93CF9C822}" srcOrd="0" destOrd="0" presId="urn:microsoft.com/office/officeart/2005/8/layout/orgChart1"/>
    <dgm:cxn modelId="{54AD255C-259F-428E-B1F7-36C487C31155}" type="presOf" srcId="{763AA780-6D2C-434E-A4C8-ACBFBD654EB9}" destId="{31999074-8AF9-493D-85E7-EFBA201D9D85}" srcOrd="0" destOrd="0" presId="urn:microsoft.com/office/officeart/2005/8/layout/orgChart1"/>
    <dgm:cxn modelId="{DC886E5D-BB7F-4701-A624-EA46FCBD3DEF}" type="presOf" srcId="{6DFD9493-9840-4775-A865-4ECD721281C8}" destId="{D24CD87A-5D87-4B49-8D7B-92311586F2FC}" srcOrd="0" destOrd="0" presId="urn:microsoft.com/office/officeart/2005/8/layout/orgChart1"/>
    <dgm:cxn modelId="{86347A5D-B750-4C2F-8469-71382061FD33}" type="presOf" srcId="{6DFD9493-9840-4775-A865-4ECD721281C8}" destId="{86C089D5-B741-4EE1-9C51-7C9FE983FBBE}" srcOrd="1" destOrd="0" presId="urn:microsoft.com/office/officeart/2005/8/layout/orgChart1"/>
    <dgm:cxn modelId="{B852E65D-EE85-4D52-8995-7CC384117861}" type="presOf" srcId="{D2782D7C-F0CE-4D56-860A-B291EC0EF94C}" destId="{9D83808F-950B-4F11-94A6-6B6140DA4A3F}" srcOrd="1" destOrd="0" presId="urn:microsoft.com/office/officeart/2005/8/layout/orgChart1"/>
    <dgm:cxn modelId="{C6622E5E-EAE2-48E9-96B0-EDFCEE2AF856}" srcId="{A72BFF8D-CC58-45AB-BF6C-8212AD88414F}" destId="{9E0E3CD9-10ED-4DBF-8E99-DD5A6E007C6F}" srcOrd="2" destOrd="0" parTransId="{8D71C2E1-65DD-4DFF-8F8D-8A81E8455392}" sibTransId="{0090BC26-46E2-4AE2-B775-5619B20D2AAD}"/>
    <dgm:cxn modelId="{4D555041-D1A0-41B9-9B23-A5D921E4B334}" type="presOf" srcId="{CEDED8D2-8F16-43EA-8CFC-4224FBF12E3B}" destId="{9EAEE25F-ED8F-4125-B9AC-A3D590234C49}" srcOrd="0" destOrd="0" presId="urn:microsoft.com/office/officeart/2005/8/layout/orgChart1"/>
    <dgm:cxn modelId="{85787641-BE48-4198-A6EC-E8CE1CB2643A}" type="presOf" srcId="{19157630-7432-42BD-BE6A-DAD57917F9F5}" destId="{CF26F99A-A631-4067-9E18-6BE512ED712F}" srcOrd="1" destOrd="0" presId="urn:microsoft.com/office/officeart/2005/8/layout/orgChart1"/>
    <dgm:cxn modelId="{41470062-6951-4A8A-B275-D3A201A439C1}" type="presOf" srcId="{34F3F7BD-99D4-4E04-97A9-C45050F2F123}" destId="{100BF653-1CAB-4B07-93CA-F390A733C5A6}" srcOrd="0" destOrd="0" presId="urn:microsoft.com/office/officeart/2005/8/layout/orgChart1"/>
    <dgm:cxn modelId="{03724843-2D15-4151-BE4B-70D201DF209B}" srcId="{E786DBE5-6BF4-4218-B00F-9A4A793F6C0A}" destId="{67ECD21C-C778-43EF-9182-694E00372525}" srcOrd="3" destOrd="0" parTransId="{BD5C2816-953C-45D5-B420-A8BAC02D0527}" sibTransId="{592C2E05-63C4-4745-843F-244CE0D5C5E7}"/>
    <dgm:cxn modelId="{29757263-8983-4B22-AC3F-FAF08BD7E919}" type="presOf" srcId="{B72E309C-8522-4CBD-B247-8BC7772D4E92}" destId="{2F89C1F2-FFF2-49F8-BCBC-9ED28EE69939}" srcOrd="0" destOrd="0" presId="urn:microsoft.com/office/officeart/2005/8/layout/orgChart1"/>
    <dgm:cxn modelId="{704A7364-376E-4519-8C7B-5FEEC5F8AD8C}" type="presOf" srcId="{9E0E3CD9-10ED-4DBF-8E99-DD5A6E007C6F}" destId="{54CEC422-FB2D-4996-B5D1-EBB2DEE21DCF}" srcOrd="1" destOrd="0" presId="urn:microsoft.com/office/officeart/2005/8/layout/orgChart1"/>
    <dgm:cxn modelId="{43381165-A367-4102-A1CF-E5D493CDAE61}" type="presOf" srcId="{A7437F84-76BB-473A-B392-B511BC7C6409}" destId="{ECE45D75-BBB4-4525-9A28-978D6D089C30}" srcOrd="0" destOrd="0" presId="urn:microsoft.com/office/officeart/2005/8/layout/orgChart1"/>
    <dgm:cxn modelId="{6DD33445-6418-4861-83A0-C71097FEEEC7}" srcId="{DCB29349-65D2-4FBA-8D9D-0CBDA3CF0BB9}" destId="{1EA449FE-B783-45A3-BD09-69C0732B5DD0}" srcOrd="2" destOrd="0" parTransId="{79411427-9636-4D0C-B5D2-9FB7C4ACFFDC}" sibTransId="{EAC9E5D6-3C81-4D98-B042-2706EB5BB917}"/>
    <dgm:cxn modelId="{0BB82646-A6B3-4259-8536-69D63FEF1FBB}" type="presOf" srcId="{4591E96B-AF86-408A-A438-3A5CD7B8B4CC}" destId="{D5968A94-2B9C-490E-8815-1F3A254C56EB}" srcOrd="0" destOrd="0" presId="urn:microsoft.com/office/officeart/2005/8/layout/orgChart1"/>
    <dgm:cxn modelId="{5C4A9146-5917-4E20-A3CE-BB00C6FA58EB}" type="presOf" srcId="{763AA780-6D2C-434E-A4C8-ACBFBD654EB9}" destId="{3E1BACEA-5BF5-48F5-920D-F477AE055E2E}" srcOrd="1" destOrd="0" presId="urn:microsoft.com/office/officeart/2005/8/layout/orgChart1"/>
    <dgm:cxn modelId="{3219A666-CB8A-4246-A0F4-90BCCE11FE5C}" srcId="{4591E96B-AF86-408A-A438-3A5CD7B8B4CC}" destId="{20FE708B-150F-45A6-8AE0-5129D3D3C781}" srcOrd="1" destOrd="0" parTransId="{B3B11CCB-F6AD-4A94-86EF-DDF56A51AD1C}" sibTransId="{F1CDC9E6-F217-479C-B0C2-3CAF7E4D3A32}"/>
    <dgm:cxn modelId="{DF3A7A67-3616-4F1B-A759-4E83161DDC17}" type="presOf" srcId="{67ECD21C-C778-43EF-9182-694E00372525}" destId="{23C3F5E8-BC37-4D41-A211-27E7E7A722EF}" srcOrd="0" destOrd="0" presId="urn:microsoft.com/office/officeart/2005/8/layout/orgChart1"/>
    <dgm:cxn modelId="{D9E7C147-A9E3-4B20-85D8-A28D270581F0}" srcId="{37142CAD-2AFA-4A46-A970-2FBF602F5D74}" destId="{0D4DEDAC-936D-4C87-A42B-914CA745F74A}" srcOrd="2" destOrd="0" parTransId="{AA216E9D-44C1-471C-A94E-D0FC50C512BF}" sibTransId="{5F308295-245A-4E53-93B6-6FB505E814ED}"/>
    <dgm:cxn modelId="{3A044148-2862-416A-9C92-990E85858252}" type="presOf" srcId="{3F6511A0-CCAF-4AEC-B916-9DBB40F10ED3}" destId="{59C7BC89-A9B2-4A56-AFD3-502707906FF3}" srcOrd="0" destOrd="0" presId="urn:microsoft.com/office/officeart/2005/8/layout/orgChart1"/>
    <dgm:cxn modelId="{4408BA68-E11B-4EB5-A7D3-E3183830ADB5}" type="presOf" srcId="{0D3E5E6C-E8C1-4C81-9179-BFC343291923}" destId="{7BC60269-0105-4635-8FED-0FBB069D0CC0}" srcOrd="0" destOrd="0" presId="urn:microsoft.com/office/officeart/2005/8/layout/orgChart1"/>
    <dgm:cxn modelId="{CB4FD668-04E9-4AE6-A9F7-C0AD324B6A90}" type="presOf" srcId="{4CFC36B1-042E-4AFE-B456-EB42FB4037C4}" destId="{DCC99D66-0DD0-4BAD-B03F-02B7CCAA5700}" srcOrd="0" destOrd="0" presId="urn:microsoft.com/office/officeart/2005/8/layout/orgChart1"/>
    <dgm:cxn modelId="{1C4C8369-8CEF-47F0-ADB3-23FAFA5DE2BB}" srcId="{A72BFF8D-CC58-45AB-BF6C-8212AD88414F}" destId="{68466F56-6D07-47B5-9757-00F81156DFC9}" srcOrd="1" destOrd="0" parTransId="{FD38E13E-BBD4-462B-A80B-BCDE443703C0}" sibTransId="{EE7AF529-B58E-4E58-B825-C2F670B7A673}"/>
    <dgm:cxn modelId="{D7071B4A-8815-4968-B276-DF038E91A39B}" type="presOf" srcId="{3535D826-165D-47E9-9A04-733B69E19220}" destId="{D110758D-A153-49FF-BA9F-E2D830AEAD44}" srcOrd="0" destOrd="0" presId="urn:microsoft.com/office/officeart/2005/8/layout/orgChart1"/>
    <dgm:cxn modelId="{EBD26A4A-1AC0-4C5B-93E2-3B9FAACA1AF1}" type="presOf" srcId="{68466F56-6D07-47B5-9757-00F81156DFC9}" destId="{27E14674-2BD5-4583-A3D4-A521087854BE}" srcOrd="0" destOrd="0" presId="urn:microsoft.com/office/officeart/2005/8/layout/orgChart1"/>
    <dgm:cxn modelId="{375E726A-9114-44BA-8D13-61C9C336A214}" type="presOf" srcId="{37FACD8F-5BC0-48C0-AA21-1FEB4922CED0}" destId="{F490EDD5-53B7-46E5-B44F-3261AB241214}" srcOrd="1" destOrd="0" presId="urn:microsoft.com/office/officeart/2005/8/layout/orgChart1"/>
    <dgm:cxn modelId="{C981526A-EC2F-48A2-9F9F-370399F4CDF5}" srcId="{E0E559BE-2740-4079-8113-05E38202CC13}" destId="{AA2A3D44-5B9F-4165-8CB0-D71AB52B0F06}" srcOrd="0" destOrd="0" parTransId="{6732E45F-52F0-4960-9051-8F7564F08C34}" sibTransId="{8E4574B6-F47F-4131-8E49-2ED57CBAD3F0}"/>
    <dgm:cxn modelId="{291C856A-A25C-4D2C-80FD-CDAB71BF5558}" type="presOf" srcId="{C8B14027-CEE8-495B-8FB0-CCC5EA083AB0}" destId="{90EFB5A3-F659-4237-9EAF-6E83B81A11AF}" srcOrd="1" destOrd="0" presId="urn:microsoft.com/office/officeart/2005/8/layout/orgChart1"/>
    <dgm:cxn modelId="{5FB3A66A-01DF-4B4A-81C2-0B618650DF46}" srcId="{19157630-7432-42BD-BE6A-DAD57917F9F5}" destId="{75EC2394-CAAB-4830-8F95-353626CCC140}" srcOrd="3" destOrd="0" parTransId="{0D3E5E6C-E8C1-4C81-9179-BFC343291923}" sibTransId="{4F9A2D36-85C3-4346-AD9D-D97C09719154}"/>
    <dgm:cxn modelId="{A5CBC36A-3B93-405D-A394-7B462D3699D8}" type="presOf" srcId="{9B67934E-7F3A-4A47-924F-F4FC0ED3092A}" destId="{CFC74650-3043-4264-AB7C-07B7F629B293}" srcOrd="0" destOrd="0" presId="urn:microsoft.com/office/officeart/2005/8/layout/orgChart1"/>
    <dgm:cxn modelId="{E05BCF4A-6FAB-49B6-9F67-2A518E42AA7D}" type="presOf" srcId="{3DB521AA-5BDD-4364-82F1-861F70E16B64}" destId="{FAA138FA-69B5-45D9-A0BB-3429F27643D0}" srcOrd="0" destOrd="0" presId="urn:microsoft.com/office/officeart/2005/8/layout/orgChart1"/>
    <dgm:cxn modelId="{5D107F6B-4031-479A-83DE-2BA64C02F6A9}" srcId="{AC9CD164-1FF5-44B7-A7CC-3508ECFA92E0}" destId="{DCB29349-65D2-4FBA-8D9D-0CBDA3CF0BB9}" srcOrd="0" destOrd="0" parTransId="{5FC30BE9-6D5C-4482-8EB7-727750F8E7CA}" sibTransId="{C63B5C81-7B80-4887-81DF-A156DCF33474}"/>
    <dgm:cxn modelId="{96ABDB4B-C3CB-48B6-B397-5F5D1E981843}" srcId="{19157630-7432-42BD-BE6A-DAD57917F9F5}" destId="{34F3F7BD-99D4-4E04-97A9-C45050F2F123}" srcOrd="0" destOrd="0" parTransId="{98E81BD4-4203-42C8-A73D-9B84B5917A4B}" sibTransId="{24FD2CB7-4C42-4308-8384-CA59A94AADC0}"/>
    <dgm:cxn modelId="{F74D644C-7814-46F2-9367-B9343B2837BD}" type="presOf" srcId="{46354645-C26C-48C5-99C7-AFA09F851C2E}" destId="{BEE782BF-F5CA-4FEE-9D12-CA3EDEBD438D}" srcOrd="1" destOrd="0" presId="urn:microsoft.com/office/officeart/2005/8/layout/orgChart1"/>
    <dgm:cxn modelId="{1A6D8E4C-31BA-45D4-9538-6F1450B70DA0}" type="presOf" srcId="{AA2A3D44-5B9F-4165-8CB0-D71AB52B0F06}" destId="{5E16AE17-A1E3-435F-88AD-93B041159708}" srcOrd="0" destOrd="0" presId="urn:microsoft.com/office/officeart/2005/8/layout/orgChart1"/>
    <dgm:cxn modelId="{30FA044D-47C7-45E1-95CB-A7E1D2FD41AB}" type="presOf" srcId="{E786DBE5-6BF4-4218-B00F-9A4A793F6C0A}" destId="{FF45ADF5-5FA2-4D19-8B00-35B57658AC34}" srcOrd="1" destOrd="0" presId="urn:microsoft.com/office/officeart/2005/8/layout/orgChart1"/>
    <dgm:cxn modelId="{515A3F4D-9E03-457C-907F-E0568A30F028}" srcId="{34F3F7BD-99D4-4E04-97A9-C45050F2F123}" destId="{763AA780-6D2C-434E-A4C8-ACBFBD654EB9}" srcOrd="0" destOrd="0" parTransId="{1C40D503-2434-4309-81AB-88516FCFA392}" sibTransId="{529F8C91-C236-48CE-AB2A-047583A1E299}"/>
    <dgm:cxn modelId="{1A7CCA6D-0650-4926-A795-862CECE840B3}" type="presOf" srcId="{5B21111E-20FB-4107-A9D2-45766240534F}" destId="{D0BA23AF-D13F-47B5-B250-158B2F040DAF}" srcOrd="0" destOrd="0" presId="urn:microsoft.com/office/officeart/2005/8/layout/orgChart1"/>
    <dgm:cxn modelId="{CD00E26D-CA89-4637-B32C-949B57412C5D}" type="presOf" srcId="{34F3F7BD-99D4-4E04-97A9-C45050F2F123}" destId="{B0AAC0E7-0E0B-4C90-8790-2F0F7F65BDD8}" srcOrd="1" destOrd="0" presId="urn:microsoft.com/office/officeart/2005/8/layout/orgChart1"/>
    <dgm:cxn modelId="{0720354E-4CC9-4063-9B23-AA36E67B205B}" srcId="{3535D826-165D-47E9-9A04-733B69E19220}" destId="{82A40A94-26E6-49DA-9AC7-53D141289731}" srcOrd="0" destOrd="0" parTransId="{243D5C4B-D4CA-4E84-B1BC-B91151B8653D}" sibTransId="{96FA3E19-3AE9-4563-A0F2-F2F9FFCA7D17}"/>
    <dgm:cxn modelId="{AB46376E-923C-4A63-8A06-6340C719CE0D}" srcId="{37FACD8F-5BC0-48C0-AA21-1FEB4922CED0}" destId="{2BD38FA4-36B7-41F9-96FB-6521867BC34D}" srcOrd="1" destOrd="0" parTransId="{CEDED8D2-8F16-43EA-8CFC-4224FBF12E3B}" sibTransId="{DB195E58-3B19-4C49-87E3-608624B544B1}"/>
    <dgm:cxn modelId="{DCE46C4E-858E-4528-8149-F3DC23AF7265}" type="presOf" srcId="{74723895-D04E-4EE7-BB79-0308500643C6}" destId="{B116342C-6076-46F3-A854-98198459DB14}" srcOrd="0" destOrd="0" presId="urn:microsoft.com/office/officeart/2005/8/layout/orgChart1"/>
    <dgm:cxn modelId="{64CBD24E-92B8-4479-82F2-F62BDEDFF581}" type="presOf" srcId="{0915D900-3E1F-428D-91D3-18A3AED86EE8}" destId="{D9C0B41A-FB5F-4B97-81B8-D8B1BDA7969B}" srcOrd="0" destOrd="0" presId="urn:microsoft.com/office/officeart/2005/8/layout/orgChart1"/>
    <dgm:cxn modelId="{A5C8F64E-B313-4160-ACFF-96E74E4F8E50}" type="presOf" srcId="{A4E99CEC-7C19-4935-BE72-6B729AFE60DF}" destId="{D8D7A3A1-66D6-45BD-8E46-DE7713A91B55}" srcOrd="0" destOrd="0" presId="urn:microsoft.com/office/officeart/2005/8/layout/orgChart1"/>
    <dgm:cxn modelId="{E0E72C6F-A96E-42B8-AFFB-DCAD7FE8F256}" type="presOf" srcId="{8A74D5DF-BD51-4B5B-A994-3D9091436D77}" destId="{00661E92-438E-418D-B3B4-F17A71583E12}" srcOrd="0" destOrd="0" presId="urn:microsoft.com/office/officeart/2005/8/layout/orgChart1"/>
    <dgm:cxn modelId="{B8D84C50-711C-41B6-88E7-97237D6EDCAA}" srcId="{E786DBE5-6BF4-4218-B00F-9A4A793F6C0A}" destId="{AD4A7BD3-2415-4B42-BB89-7E737845C173}" srcOrd="1" destOrd="0" parTransId="{1E0C849D-3C67-4E4A-A265-334CBC7F0A22}" sibTransId="{A4FE5BF2-3000-4257-A17C-7C3940664B28}"/>
    <dgm:cxn modelId="{8BFA1371-4764-4964-AA56-26F9B6577CCD}" type="presOf" srcId="{0D4DEDAC-936D-4C87-A42B-914CA745F74A}" destId="{5D63CAE8-3639-4A0A-BF97-17D056A3088F}" srcOrd="0" destOrd="0" presId="urn:microsoft.com/office/officeart/2005/8/layout/orgChart1"/>
    <dgm:cxn modelId="{17E2E971-15B5-4B19-8EE6-79E9E91C0497}" srcId="{DCB29349-65D2-4FBA-8D9D-0CBDA3CF0BB9}" destId="{B72E309C-8522-4CBD-B247-8BC7772D4E92}" srcOrd="4" destOrd="0" parTransId="{3D75886D-3F0C-40FA-98C4-43E020400F44}" sibTransId="{BA813375-490D-4BA4-9F95-423798399086}"/>
    <dgm:cxn modelId="{2185CE73-8B66-4AEA-B03C-A68DCBF05B79}" type="presOf" srcId="{6652E93F-7F7B-42BD-8E6C-8BA2BB75D17C}" destId="{14B6C0BE-1623-44C3-8B7B-4196030FEC41}" srcOrd="0" destOrd="0" presId="urn:microsoft.com/office/officeart/2005/8/layout/orgChart1"/>
    <dgm:cxn modelId="{261E6E75-A086-44CD-A1DF-2B5D5CA13F45}" type="presOf" srcId="{EEA0DE82-8712-4CDD-92F7-E8B8D35C37D8}" destId="{03E45A5D-D27C-4F9B-815B-E540D6D6AF63}" srcOrd="0" destOrd="0" presId="urn:microsoft.com/office/officeart/2005/8/layout/orgChart1"/>
    <dgm:cxn modelId="{1D18E275-EE4E-48C3-ADB5-F594B6435B26}" type="presOf" srcId="{46354645-C26C-48C5-99C7-AFA09F851C2E}" destId="{A0396714-7A45-4DF6-8DBE-1CB325378F19}" srcOrd="0" destOrd="0" presId="urn:microsoft.com/office/officeart/2005/8/layout/orgChart1"/>
    <dgm:cxn modelId="{28834157-2CA1-4035-ABA0-8AEDDD0A81B3}" srcId="{C7019125-DA7D-4372-B8DE-925A10D6EBC1}" destId="{EEA0DE82-8712-4CDD-92F7-E8B8D35C37D8}" srcOrd="0" destOrd="0" parTransId="{922BC46E-542C-4267-A1DE-C570062D8954}" sibTransId="{85449113-F084-4073-84FB-F4B14FC75BC7}"/>
    <dgm:cxn modelId="{84F34357-EB24-4009-BA93-BB2A78CF7F62}" srcId="{E24EE26C-00F9-4472-B238-7EB5D15A15A8}" destId="{4591E96B-AF86-408A-A438-3A5CD7B8B4CC}" srcOrd="0" destOrd="0" parTransId="{07C3BD14-B78C-448B-BD7E-F0B3970259A9}" sibTransId="{4044BDD5-D4A1-4FFB-B10E-295F12AC3F15}"/>
    <dgm:cxn modelId="{20196777-DB76-48AC-BCE3-5D08E1E30630}" srcId="{79B98A71-A52E-4213-B057-775957237ABC}" destId="{DA450C2A-8742-454E-A8C0-AC93B7327F5B}" srcOrd="0" destOrd="0" parTransId="{E14D52EA-C130-42F3-B1E7-033D26EF1783}" sibTransId="{A66A8827-77D2-4AC2-91AC-BD91766DB292}"/>
    <dgm:cxn modelId="{1BE69778-7CE0-4732-B693-8B0F8EE93BB1}" srcId="{DCB29349-65D2-4FBA-8D9D-0CBDA3CF0BB9}" destId="{4AD1AD6C-3F25-46A6-88DF-A3BD589E9C3F}" srcOrd="1" destOrd="0" parTransId="{BBA34034-2CF9-4508-82D7-31D1469CE8A0}" sibTransId="{837BB566-F10B-4236-865F-9A7E542E6E9A}"/>
    <dgm:cxn modelId="{2317DF78-9966-4727-B637-0CCE08F9BE92}" type="presOf" srcId="{E5E0690D-D8A3-4E86-82CC-C07303B08E13}" destId="{4179FFDE-9997-4047-9417-18FEB7C73B9E}" srcOrd="0" destOrd="0" presId="urn:microsoft.com/office/officeart/2005/8/layout/orgChart1"/>
    <dgm:cxn modelId="{F057D059-8356-422B-9472-AA0FFE443172}" type="presOf" srcId="{FB5DC167-E9E2-44B3-A0EB-66C89CCF6CDB}" destId="{11D8F98D-683A-4877-A5EE-A0DF0FF63341}" srcOrd="1" destOrd="0" presId="urn:microsoft.com/office/officeart/2005/8/layout/orgChart1"/>
    <dgm:cxn modelId="{0D47F85A-8915-44F1-8EF7-0F00EE22F29C}" type="presOf" srcId="{49812B53-DBB6-4B86-9487-A7E27463C09C}" destId="{B93A1F07-2B48-4C61-8D82-71F8732EEEFB}" srcOrd="0" destOrd="0" presId="urn:microsoft.com/office/officeart/2005/8/layout/orgChart1"/>
    <dgm:cxn modelId="{572CED7B-E722-46CE-8CE6-AB30EB8B81DB}" type="presOf" srcId="{3F6511A0-CCAF-4AEC-B916-9DBB40F10ED3}" destId="{FFF9F579-2027-49D4-847F-ADDB634DD9B4}" srcOrd="1" destOrd="0" presId="urn:microsoft.com/office/officeart/2005/8/layout/orgChart1"/>
    <dgm:cxn modelId="{AC9E457C-4903-46A8-8327-F8E93CEE813E}" type="presOf" srcId="{FD7FBDE6-998B-4686-AD77-09E2326D32F4}" destId="{336EBA9E-C68C-4F91-A765-E7B2998FDAFD}" srcOrd="0" destOrd="0" presId="urn:microsoft.com/office/officeart/2005/8/layout/orgChart1"/>
    <dgm:cxn modelId="{A152557C-C81F-41A4-813E-8C30A4D4E503}" type="presOf" srcId="{E14D52EA-C130-42F3-B1E7-033D26EF1783}" destId="{811BDF3E-A3E5-4D99-83EC-05E650410AE9}" srcOrd="0" destOrd="0" presId="urn:microsoft.com/office/officeart/2005/8/layout/orgChart1"/>
    <dgm:cxn modelId="{5A305F7D-BA6D-48D0-89BD-E28592AF2A88}" type="presOf" srcId="{C7019125-DA7D-4372-B8DE-925A10D6EBC1}" destId="{90C9EF55-80C6-467C-A9D7-076125C801BA}" srcOrd="0" destOrd="0" presId="urn:microsoft.com/office/officeart/2005/8/layout/orgChart1"/>
    <dgm:cxn modelId="{A7C3527D-DD13-47AE-B1F5-FBDE30487495}" type="presOf" srcId="{7B440539-58D8-41C0-ADC1-062F6B2E4DB8}" destId="{5AD745AA-F68A-4DA9-AC51-66709F7705C5}" srcOrd="0" destOrd="0" presId="urn:microsoft.com/office/officeart/2005/8/layout/orgChart1"/>
    <dgm:cxn modelId="{7713FC7F-206E-4967-A47D-499BB8DE439C}" type="presOf" srcId="{B3B11CCB-F6AD-4A94-86EF-DDF56A51AD1C}" destId="{4A5973E7-5F8E-4473-947A-7C7CD5507FBF}" srcOrd="0" destOrd="0" presId="urn:microsoft.com/office/officeart/2005/8/layout/orgChart1"/>
    <dgm:cxn modelId="{10E80B83-0813-486E-B241-609CE861A19B}" type="presOf" srcId="{74723895-D04E-4EE7-BB79-0308500643C6}" destId="{9D3FC519-8C62-45B7-AAC7-BCDAFE5EAEEF}" srcOrd="1" destOrd="0" presId="urn:microsoft.com/office/officeart/2005/8/layout/orgChart1"/>
    <dgm:cxn modelId="{88EE8A83-DEAB-4DCF-92A4-22A0C2E6EEE6}" type="presOf" srcId="{ADAC8A62-06DF-4612-9506-3756AC513939}" destId="{DB7722C7-5F39-4478-A7CB-9B1C3D43D633}" srcOrd="0" destOrd="0" presId="urn:microsoft.com/office/officeart/2005/8/layout/orgChart1"/>
    <dgm:cxn modelId="{4DEAAA84-A54D-40F1-8124-C320C1CC9495}" type="presOf" srcId="{A72BFF8D-CC58-45AB-BF6C-8212AD88414F}" destId="{C0ADDE2C-8449-48E2-AA00-E24743F0AD0C}" srcOrd="0" destOrd="0" presId="urn:microsoft.com/office/officeart/2005/8/layout/orgChart1"/>
    <dgm:cxn modelId="{D22A4B85-C63D-4C3B-A197-5943FCC60B19}" type="presOf" srcId="{75EC2394-CAAB-4830-8F95-353626CCC140}" destId="{368D7829-AEEE-4A6A-865A-BD31D2886A5E}" srcOrd="0" destOrd="0" presId="urn:microsoft.com/office/officeart/2005/8/layout/orgChart1"/>
    <dgm:cxn modelId="{40D91287-CD96-4950-8DDE-89AAAA796249}" type="presOf" srcId="{79411427-9636-4D0C-B5D2-9FB7C4ACFFDC}" destId="{04C7CD2D-833B-4D9D-85C6-AF0B1AA658CC}" srcOrd="0" destOrd="0" presId="urn:microsoft.com/office/officeart/2005/8/layout/orgChart1"/>
    <dgm:cxn modelId="{FCE3D088-EC13-4A87-BC9F-C9DBB35A4AAC}" type="presOf" srcId="{5CDC4920-F00C-416A-96C4-0AD335CD182C}" destId="{D6F6C5CE-A41A-4DAD-8710-B0E56094149A}" srcOrd="1" destOrd="0" presId="urn:microsoft.com/office/officeart/2005/8/layout/orgChart1"/>
    <dgm:cxn modelId="{09D95E8A-9161-41A4-9656-1498BD053695}" type="presOf" srcId="{0D4DEDAC-936D-4C87-A42B-914CA745F74A}" destId="{259F627A-E31A-45E2-94AE-6F7BBD89C461}" srcOrd="1" destOrd="0" presId="urn:microsoft.com/office/officeart/2005/8/layout/orgChart1"/>
    <dgm:cxn modelId="{65177E8E-6922-441B-BEF9-80CA510A19C4}" srcId="{E24EE26C-00F9-4472-B238-7EB5D15A15A8}" destId="{C7019125-DA7D-4372-B8DE-925A10D6EBC1}" srcOrd="1" destOrd="0" parTransId="{44E80DD9-37B4-430A-A534-3BEF6F8120BB}" sibTransId="{B852C8B5-42D1-4498-923B-A5525CCAD3D4}"/>
    <dgm:cxn modelId="{3AD2938F-21A3-4FD7-921F-CF6A7F421AA0}" srcId="{75EC2394-CAAB-4830-8F95-353626CCC140}" destId="{3F6511A0-CCAF-4AEC-B916-9DBB40F10ED3}" srcOrd="0" destOrd="0" parTransId="{ADAC8A62-06DF-4612-9506-3756AC513939}" sibTransId="{5A6D3468-FE6D-4A77-8608-1AB28153BB61}"/>
    <dgm:cxn modelId="{A42D7D90-0F77-410F-88B8-4C9E71AD6CA6}" type="presOf" srcId="{37142CAD-2AFA-4A46-A970-2FBF602F5D74}" destId="{1B9BC26A-BFD7-4CF8-9F09-B47467367616}" srcOrd="1" destOrd="0" presId="urn:microsoft.com/office/officeart/2005/8/layout/orgChart1"/>
    <dgm:cxn modelId="{B4CAEC90-3462-47AD-B5B8-70F8657703CF}" type="presOf" srcId="{72BA96E4-B425-46EC-879B-FF86087194CF}" destId="{23480CE2-C254-4CF9-A58C-6859D7B8CE29}" srcOrd="0" destOrd="0" presId="urn:microsoft.com/office/officeart/2005/8/layout/orgChart1"/>
    <dgm:cxn modelId="{3589CF91-B0C5-48EC-BF56-6F7BD218FA58}" type="presOf" srcId="{0F0E749D-195C-4E73-BA38-AE16A4D84241}" destId="{52AC783C-F0BE-4540-B020-97574F506AC2}" srcOrd="1" destOrd="0" presId="urn:microsoft.com/office/officeart/2005/8/layout/orgChart1"/>
    <dgm:cxn modelId="{C6490592-86D2-42C2-BDFB-66E6CC61013F}" srcId="{75EC2394-CAAB-4830-8F95-353626CCC140}" destId="{E5E0690D-D8A3-4E86-82CC-C07303B08E13}" srcOrd="1" destOrd="0" parTransId="{18ACC291-61AC-437E-8C15-01750E693743}" sibTransId="{E51D1A2A-9F83-423B-8E5B-91E1EEAB80E7}"/>
    <dgm:cxn modelId="{A40B2892-37CB-4466-BC53-1CC12B80AB7E}" type="presOf" srcId="{46BB67CD-5C91-40BF-8517-4B710338AAEB}" destId="{ECC968B6-176B-4D0D-AAAE-BE53051A3960}" srcOrd="0" destOrd="0" presId="urn:microsoft.com/office/officeart/2005/8/layout/orgChart1"/>
    <dgm:cxn modelId="{909D4492-1266-431D-B76D-E99361C62B09}" srcId="{C8B14027-CEE8-495B-8FB0-CCC5EA083AB0}" destId="{74723895-D04E-4EE7-BB79-0308500643C6}" srcOrd="1" destOrd="0" parTransId="{7E94F603-BABD-44A8-BED7-5CD3C35214F4}" sibTransId="{3A0B8CC5-4E84-40F7-92A6-E0C637078C22}"/>
    <dgm:cxn modelId="{AE998393-9195-445D-9FE7-01A79D7B512D}" type="presOf" srcId="{AC9CD164-1FF5-44B7-A7CC-3508ECFA92E0}" destId="{278793EC-F068-47E3-92AB-1A6FFF91D1CB}" srcOrd="0" destOrd="0" presId="urn:microsoft.com/office/officeart/2005/8/layout/orgChart1"/>
    <dgm:cxn modelId="{DA723094-1AD8-4D84-8A86-E9B3D3C5ADCE}" type="presOf" srcId="{4AD1AD6C-3F25-46A6-88DF-A3BD589E9C3F}" destId="{FC342680-DE79-4FE5-8F23-8227586D28BF}" srcOrd="0" destOrd="0" presId="urn:microsoft.com/office/officeart/2005/8/layout/orgChart1"/>
    <dgm:cxn modelId="{59908294-E89A-43AC-866E-D077CACDD9E5}" srcId="{A72BFF8D-CC58-45AB-BF6C-8212AD88414F}" destId="{0F95FB64-DDEB-409B-82C5-8F374F6BE1F9}" srcOrd="0" destOrd="0" parTransId="{9F695A97-DD3E-47BC-BF85-3986F8EDAA46}" sibTransId="{CE9EE810-B59B-4A27-8E99-2FCCFAC5D5DA}"/>
    <dgm:cxn modelId="{981CC395-283B-455D-8AFA-7BE44ABBAC5B}" type="presOf" srcId="{A72BFF8D-CC58-45AB-BF6C-8212AD88414F}" destId="{2FF154DC-74B7-4D0A-8C58-33AFF07FEBD5}" srcOrd="1" destOrd="0" presId="urn:microsoft.com/office/officeart/2005/8/layout/orgChart1"/>
    <dgm:cxn modelId="{F2CD1B96-218F-4191-AFB8-ECE895D11427}" type="presOf" srcId="{10E2BE35-F1FB-49F5-8815-D81321E0AA63}" destId="{6165AD4E-89EA-4FDB-A7B5-8159C0B6FC77}" srcOrd="1" destOrd="0" presId="urn:microsoft.com/office/officeart/2005/8/layout/orgChart1"/>
    <dgm:cxn modelId="{BA803F98-2209-464B-9071-B642D0243A53}" type="presOf" srcId="{75EC2394-CAAB-4830-8F95-353626CCC140}" destId="{A0EE9BE2-9F97-483D-A825-4DC4DE86DD71}" srcOrd="1" destOrd="0" presId="urn:microsoft.com/office/officeart/2005/8/layout/orgChart1"/>
    <dgm:cxn modelId="{94C69B98-FFB5-4111-927A-13C04CEC9272}" type="presOf" srcId="{DCB29349-65D2-4FBA-8D9D-0CBDA3CF0BB9}" destId="{32406E91-9227-41B7-AEB8-49B4BCFF3B76}" srcOrd="1" destOrd="0" presId="urn:microsoft.com/office/officeart/2005/8/layout/orgChart1"/>
    <dgm:cxn modelId="{EAFABC9A-7C45-4DFE-BF6E-F1BA01E33E67}" type="presOf" srcId="{37FACD8F-5BC0-48C0-AA21-1FEB4922CED0}" destId="{382E0169-88CE-488C-A170-586E364A098F}" srcOrd="0" destOrd="0" presId="urn:microsoft.com/office/officeart/2005/8/layout/orgChart1"/>
    <dgm:cxn modelId="{A65A6A9F-0A89-4DA7-85CE-437F508C0103}" type="presOf" srcId="{DA450C2A-8742-454E-A8C0-AC93B7327F5B}" destId="{ED99F3DE-154A-4254-B935-B8B6E36FEB19}" srcOrd="1" destOrd="0" presId="urn:microsoft.com/office/officeart/2005/8/layout/orgChart1"/>
    <dgm:cxn modelId="{379B5A9F-37FE-496F-98C9-1CDDD991BCAD}" srcId="{4591E96B-AF86-408A-A438-3A5CD7B8B4CC}" destId="{5CDC4920-F00C-416A-96C4-0AD335CD182C}" srcOrd="2" destOrd="0" parTransId="{B1583A37-6C29-4181-A65D-AEFB559E020C}" sibTransId="{4DD1FDA8-31C5-464F-B154-986DEFB22FAB}"/>
    <dgm:cxn modelId="{12D4909F-9949-4B8D-AB8D-7CC29964C1BE}" srcId="{DCB29349-65D2-4FBA-8D9D-0CBDA3CF0BB9}" destId="{49812B53-DBB6-4B86-9487-A7E27463C09C}" srcOrd="3" destOrd="0" parTransId="{DF8CA0F8-DD33-477B-B4B7-317A6E1068F0}" sibTransId="{182FABF7-B6A2-4DB0-9975-A92E454340B1}"/>
    <dgm:cxn modelId="{C9D8ADA0-5A4F-4279-9921-215C1B1FF8A6}" srcId="{A7F98895-CC2D-4752-8D05-DB75637EE22E}" destId="{A4E99CEC-7C19-4935-BE72-6B729AFE60DF}" srcOrd="5" destOrd="0" parTransId="{D7EEC1C5-8E51-4C01-91A2-EE6F74813349}" sibTransId="{83F5E396-C058-42E6-BD13-BB60938ACF9D}"/>
    <dgm:cxn modelId="{498C2FA1-447F-4677-AA42-010563277A85}" type="presOf" srcId="{1E0C849D-3C67-4E4A-A265-334CBC7F0A22}" destId="{8743650D-D50D-4AA7-86E0-AE9C0F577497}" srcOrd="0" destOrd="0" presId="urn:microsoft.com/office/officeart/2005/8/layout/orgChart1"/>
    <dgm:cxn modelId="{53BD14A5-86E9-4A6A-B2AC-48D83C397C9B}" srcId="{E786DBE5-6BF4-4218-B00F-9A4A793F6C0A}" destId="{A7F98895-CC2D-4752-8D05-DB75637EE22E}" srcOrd="2" destOrd="0" parTransId="{D2BC38D3-8F58-4D7E-ACE4-C6C9D633E145}" sibTransId="{D16A5A06-BAF5-4A6F-B76E-7AA3E41D045B}"/>
    <dgm:cxn modelId="{F1916BA5-B236-4DE0-97F4-3B01B72B27D4}" type="presOf" srcId="{2BD38FA4-36B7-41F9-96FB-6521867BC34D}" destId="{109D23CA-4104-4EEB-99E4-9DA112D06459}" srcOrd="1" destOrd="0" presId="urn:microsoft.com/office/officeart/2005/8/layout/orgChart1"/>
    <dgm:cxn modelId="{414465A7-1FE5-46C4-8836-4998F42EA827}" type="presOf" srcId="{3C79E21F-B3BA-4B19-BB9D-E9FC0C11909D}" destId="{693C6753-6A63-4A11-B84C-B48E2B75546D}" srcOrd="0" destOrd="0" presId="urn:microsoft.com/office/officeart/2005/8/layout/orgChart1"/>
    <dgm:cxn modelId="{E9524CA8-2122-4BBD-A022-17BD1939D22E}" type="presOf" srcId="{07C3BD14-B78C-448B-BD7E-F0B3970259A9}" destId="{539E6AE1-8382-4614-AC44-12495633523E}" srcOrd="0" destOrd="0" presId="urn:microsoft.com/office/officeart/2005/8/layout/orgChart1"/>
    <dgm:cxn modelId="{ED1193A9-BBA9-4E0D-872D-E7FD5493E3FB}" type="presOf" srcId="{A7F98895-CC2D-4752-8D05-DB75637EE22E}" destId="{68C931E7-A7D3-4A44-9366-A6D87CFF7372}" srcOrd="0" destOrd="0" presId="urn:microsoft.com/office/officeart/2005/8/layout/orgChart1"/>
    <dgm:cxn modelId="{C9EF2EAB-E164-4E1F-97CC-2AB36AEB3FDE}" srcId="{34F3F7BD-99D4-4E04-97A9-C45050F2F123}" destId="{D2782D7C-F0CE-4D56-860A-B291EC0EF94C}" srcOrd="1" destOrd="0" parTransId="{A01904BB-2896-45C9-8C0F-8EC205134E8A}" sibTransId="{A2146569-D384-41C6-9E3F-BB4BAE9C63B9}"/>
    <dgm:cxn modelId="{4BCB5AAB-CA49-4F55-ACF9-2769B9FF4E97}" type="presOf" srcId="{4CA4203F-DDA0-4484-AC90-AB74E8A1056C}" destId="{FB36382C-0862-4E86-8FDD-4FBCA687862B}" srcOrd="0" destOrd="0" presId="urn:microsoft.com/office/officeart/2005/8/layout/orgChart1"/>
    <dgm:cxn modelId="{198231AC-82B9-4D6A-89DC-9A9CC17AFA47}" type="presOf" srcId="{B72E309C-8522-4CBD-B247-8BC7772D4E92}" destId="{41568312-6DEA-401E-BFB6-CB2BD5BCD59F}" srcOrd="1" destOrd="0" presId="urn:microsoft.com/office/officeart/2005/8/layout/orgChart1"/>
    <dgm:cxn modelId="{755275AC-F416-49A4-90FE-37C02347BB43}" srcId="{A7F98895-CC2D-4752-8D05-DB75637EE22E}" destId="{A72BFF8D-CC58-45AB-BF6C-8212AD88414F}" srcOrd="2" destOrd="0" parTransId="{196D367D-0716-4304-B9F1-7E34C967061C}" sibTransId="{870F160E-3FAC-4D51-9BF3-E3206601912D}"/>
    <dgm:cxn modelId="{68DA71AE-92E7-4FE6-B9CD-6BF5C2A7AB49}" type="presOf" srcId="{5062599A-E321-4F3A-BFCB-B0BFB10068A7}" destId="{EE664290-B14F-4910-8E44-E4A09579A12F}" srcOrd="0" destOrd="0" presId="urn:microsoft.com/office/officeart/2005/8/layout/orgChart1"/>
    <dgm:cxn modelId="{794370AF-53A0-425F-B281-8B98BFF7B974}" type="presOf" srcId="{D2BC38D3-8F58-4D7E-ACE4-C6C9D633E145}" destId="{7DEA188B-8F76-4CA8-8E80-C15C75E7E5CC}" srcOrd="0" destOrd="0" presId="urn:microsoft.com/office/officeart/2005/8/layout/orgChart1"/>
    <dgm:cxn modelId="{39ADC1B2-0B51-457E-8F6C-D06BD08C0928}" type="presOf" srcId="{E0E559BE-2740-4079-8113-05E38202CC13}" destId="{B7E23345-897C-4836-A979-EE89EE1F333F}" srcOrd="1" destOrd="0" presId="urn:microsoft.com/office/officeart/2005/8/layout/orgChart1"/>
    <dgm:cxn modelId="{FABFAFB3-55B8-4194-BC3F-83FA7FB6E7E9}" srcId="{37FACD8F-5BC0-48C0-AA21-1FEB4922CED0}" destId="{3DB521AA-5BDD-4364-82F1-861F70E16B64}" srcOrd="2" destOrd="0" parTransId="{9A89D7C8-922D-4F3E-9F8C-049C29873737}" sibTransId="{060B5458-1660-4D1D-ADFF-005B84590DAF}"/>
    <dgm:cxn modelId="{1E2F8FB4-B603-4969-A9BC-B5E122ECAA2F}" srcId="{79B98A71-A52E-4213-B057-775957237ABC}" destId="{E24EE26C-00F9-4472-B238-7EB5D15A15A8}" srcOrd="1" destOrd="0" parTransId="{A7437F84-76BB-473A-B392-B511BC7C6409}" sibTransId="{6C97502B-086E-48B2-9F0B-35BC56B3A2AB}"/>
    <dgm:cxn modelId="{B5C641B5-E224-4FBB-AB6E-3FBC121D8CA4}" type="presOf" srcId="{79B98A71-A52E-4213-B057-775957237ABC}" destId="{EAC21A29-9A8F-4E72-99FD-F63546B0410F}" srcOrd="1" destOrd="0" presId="urn:microsoft.com/office/officeart/2005/8/layout/orgChart1"/>
    <dgm:cxn modelId="{E04E55B5-FD18-4519-A412-54845A10116A}" type="presOf" srcId="{82A40A94-26E6-49DA-9AC7-53D141289731}" destId="{36ACC6F8-8774-4B4E-AF6D-5371551341A0}" srcOrd="0" destOrd="0" presId="urn:microsoft.com/office/officeart/2005/8/layout/orgChart1"/>
    <dgm:cxn modelId="{3CBA3CB6-9315-4A5A-B90B-5051CDC29A46}" type="presOf" srcId="{BD5C2816-953C-45D5-B420-A8BAC02D0527}" destId="{B3232CBB-C01D-48F6-8503-5F6F7AE95018}" srcOrd="0" destOrd="0" presId="urn:microsoft.com/office/officeart/2005/8/layout/orgChart1"/>
    <dgm:cxn modelId="{8AFC9BB7-D27D-42CD-AF93-5419334F50BE}" type="presOf" srcId="{AA216E9D-44C1-471C-A94E-D0FC50C512BF}" destId="{15C008AA-036D-47F3-B2C8-6816FB8604DF}" srcOrd="0" destOrd="0" presId="urn:microsoft.com/office/officeart/2005/8/layout/orgChart1"/>
    <dgm:cxn modelId="{572A9FB8-8021-4252-A981-3697821AF839}" type="presOf" srcId="{FD38E13E-BBD4-462B-A80B-BCDE443703C0}" destId="{8250ED1C-7958-4F15-AE15-3FC38CA86DCA}" srcOrd="0" destOrd="0" presId="urn:microsoft.com/office/officeart/2005/8/layout/orgChart1"/>
    <dgm:cxn modelId="{6A70E6BB-760D-420A-A772-2DFBC8D2AF0A}" type="presOf" srcId="{2CB55380-2422-437B-B762-69E1FA8651C0}" destId="{169757D3-88F5-44FC-A61D-B6FD72835E80}" srcOrd="0" destOrd="0" presId="urn:microsoft.com/office/officeart/2005/8/layout/orgChart1"/>
    <dgm:cxn modelId="{367905BD-A517-4D32-82B9-9EAB28733EA9}" type="presOf" srcId="{79B98A71-A52E-4213-B057-775957237ABC}" destId="{8C87DA37-53DB-4E06-AC7D-177384BE5C5E}" srcOrd="0" destOrd="0" presId="urn:microsoft.com/office/officeart/2005/8/layout/orgChart1"/>
    <dgm:cxn modelId="{2BF52FBD-593C-4D9B-9959-70527D3ED867}" type="presOf" srcId="{922BC46E-542C-4267-A1DE-C570062D8954}" destId="{5D73F09F-CCD9-4409-B12D-98EC45417028}" srcOrd="0" destOrd="0" presId="urn:microsoft.com/office/officeart/2005/8/layout/orgChart1"/>
    <dgm:cxn modelId="{87C180BD-7067-4207-9F34-DC328CD20733}" type="presOf" srcId="{FDC072D9-91A1-41AA-9E12-107C2A0B468D}" destId="{4811F7C9-9F81-4131-93C0-343D39D24188}" srcOrd="1" destOrd="0" presId="urn:microsoft.com/office/officeart/2005/8/layout/orgChart1"/>
    <dgm:cxn modelId="{559524BF-5AA2-46E9-B34B-C6B45AE2389E}" type="presOf" srcId="{DCB29349-65D2-4FBA-8D9D-0CBDA3CF0BB9}" destId="{47030FCA-D78B-45FE-A714-53522E3A5847}" srcOrd="0" destOrd="0" presId="urn:microsoft.com/office/officeart/2005/8/layout/orgChart1"/>
    <dgm:cxn modelId="{60B233C1-08FD-49BA-AE60-692B0D1E6FAE}" type="presOf" srcId="{20FE708B-150F-45A6-8AE0-5129D3D3C781}" destId="{D8F80FC9-9C92-454E-8369-790CCFA1AF08}" srcOrd="0" destOrd="0" presId="urn:microsoft.com/office/officeart/2005/8/layout/orgChart1"/>
    <dgm:cxn modelId="{64987DC3-08D4-4C0A-BB14-CD406ACB91CC}" srcId="{E786DBE5-6BF4-4218-B00F-9A4A793F6C0A}" destId="{FB5DC167-E9E2-44B3-A0EB-66C89CCF6CDB}" srcOrd="0" destOrd="0" parTransId="{4CFC36B1-042E-4AFE-B456-EB42FB4037C4}" sibTransId="{91A58763-98B3-419C-BBA4-2295693ED2BB}"/>
    <dgm:cxn modelId="{603E60C8-751F-489A-9700-E9EACB7F47E9}" srcId="{19157630-7432-42BD-BE6A-DAD57917F9F5}" destId="{37142CAD-2AFA-4A46-A970-2FBF602F5D74}" srcOrd="2" destOrd="0" parTransId="{882A6D47-34F1-407A-AE7C-7D506163BB6B}" sibTransId="{9790995C-DC85-4B87-A86C-72F742826E95}"/>
    <dgm:cxn modelId="{B29DD9C8-4412-4E04-8CE5-16D6D2D96D5F}" type="presOf" srcId="{882A6D47-34F1-407A-AE7C-7D506163BB6B}" destId="{67A7E993-4762-400B-9184-2A77109B0F06}" srcOrd="0" destOrd="0" presId="urn:microsoft.com/office/officeart/2005/8/layout/orgChart1"/>
    <dgm:cxn modelId="{4A2851CA-3916-4E8D-80D2-E468CC740757}" type="presOf" srcId="{A4E99CEC-7C19-4935-BE72-6B729AFE60DF}" destId="{FCE6000F-FE78-43B3-86EE-BF6D45CD1D86}" srcOrd="1" destOrd="0" presId="urn:microsoft.com/office/officeart/2005/8/layout/orgChart1"/>
    <dgm:cxn modelId="{A8E999CA-49E1-46D8-A095-9F68B617C579}" type="presOf" srcId="{3DB521AA-5BDD-4364-82F1-861F70E16B64}" destId="{8C2A6B2E-6155-418E-9289-4D0B0D2B78E5}" srcOrd="1" destOrd="0" presId="urn:microsoft.com/office/officeart/2005/8/layout/orgChart1"/>
    <dgm:cxn modelId="{410CFDCA-A9D7-43D6-9BE3-B7B3FE1E405D}" srcId="{A7F98895-CC2D-4752-8D05-DB75637EE22E}" destId="{C8B14027-CEE8-495B-8FB0-CCC5EA083AB0}" srcOrd="6" destOrd="0" parTransId="{6652E93F-7F7B-42BD-8E6C-8BA2BB75D17C}" sibTransId="{699D18F1-AEAF-4DF9-8B12-7D6545C677DB}"/>
    <dgm:cxn modelId="{D800A4CB-17B4-4C34-81D9-2B241D5A444B}" type="presOf" srcId="{6732E45F-52F0-4960-9051-8F7564F08C34}" destId="{8EB04E69-B2ED-4FBE-A6E1-E9179676C74F}" srcOrd="0" destOrd="0" presId="urn:microsoft.com/office/officeart/2005/8/layout/orgChart1"/>
    <dgm:cxn modelId="{6369A5CB-EBF1-4197-BB01-FDBA26AC8534}" type="presOf" srcId="{E786DBE5-6BF4-4218-B00F-9A4A793F6C0A}" destId="{11F50853-0599-4B14-AFEB-E2CA51ABD1E2}" srcOrd="0" destOrd="0" presId="urn:microsoft.com/office/officeart/2005/8/layout/orgChart1"/>
    <dgm:cxn modelId="{0B3DA6CB-3FC0-4DF2-A8C5-9A22DF6F1F45}" type="presOf" srcId="{E5E0690D-D8A3-4E86-82CC-C07303B08E13}" destId="{FF5AD68E-F6B8-4C50-A1C6-D4A278CFD419}" srcOrd="1" destOrd="0" presId="urn:microsoft.com/office/officeart/2005/8/layout/orgChart1"/>
    <dgm:cxn modelId="{CA7FDDCE-133A-45A6-9912-D7587B081AC0}" srcId="{C8B14027-CEE8-495B-8FB0-CCC5EA083AB0}" destId="{6DFD9493-9840-4775-A865-4ECD721281C8}" srcOrd="0" destOrd="0" parTransId="{CBA5D607-C485-4466-B480-E1E813386165}" sibTransId="{C2F0EFC8-AAD1-40D8-8662-AD4B5D4E375C}"/>
    <dgm:cxn modelId="{BACAE9CE-82CE-4287-A7E3-8C121032362F}" type="presOf" srcId="{CBA5D607-C485-4466-B480-E1E813386165}" destId="{1AF30B73-CA73-4F93-85B7-8BD392521480}" srcOrd="0" destOrd="0" presId="urn:microsoft.com/office/officeart/2005/8/layout/orgChart1"/>
    <dgm:cxn modelId="{E10B35CF-1591-47B1-BCB2-E4EE443C7DFF}" type="presOf" srcId="{19157630-7432-42BD-BE6A-DAD57917F9F5}" destId="{1AC9D23E-4D4F-4B60-8EF2-0E66BE161F53}" srcOrd="0" destOrd="0" presId="urn:microsoft.com/office/officeart/2005/8/layout/orgChart1"/>
    <dgm:cxn modelId="{07F242D0-9040-4265-AF7D-EAF1FCA5925B}" srcId="{F7734E28-F7E8-429D-8128-A8CAC965B435}" destId="{19157630-7432-42BD-BE6A-DAD57917F9F5}" srcOrd="0" destOrd="0" parTransId="{46BB67CD-5C91-40BF-8517-4B710338AAEB}" sibTransId="{D07CC8B9-3649-4517-92A9-2E7592D82ABA}"/>
    <dgm:cxn modelId="{FF1129D1-E6DA-49DF-8847-620057C9C138}" type="presOf" srcId="{3D75886D-3F0C-40FA-98C4-43E020400F44}" destId="{5C7722CA-3816-4D78-9604-13BF4BE679C1}" srcOrd="0" destOrd="0" presId="urn:microsoft.com/office/officeart/2005/8/layout/orgChart1"/>
    <dgm:cxn modelId="{9BA445D1-8177-453E-91DF-5D4629A98DB2}" srcId="{19157630-7432-42BD-BE6A-DAD57917F9F5}" destId="{E0E559BE-2740-4079-8113-05E38202CC13}" srcOrd="1" destOrd="0" parTransId="{868D2316-C4C4-43B8-92F5-F01E8DA007D5}" sibTransId="{F90448A6-A37D-4AFA-AE72-81CD796AA8C1}"/>
    <dgm:cxn modelId="{3072A6D1-E3A4-4D28-8E48-79C7AE8DA3B7}" type="presOf" srcId="{5CDC4920-F00C-416A-96C4-0AD335CD182C}" destId="{87700F39-9F6B-4B60-9513-4A6CFC614C2F}" srcOrd="0" destOrd="0" presId="urn:microsoft.com/office/officeart/2005/8/layout/orgChart1"/>
    <dgm:cxn modelId="{DA6935D2-57BB-496A-A37B-DBFDB35FA247}" type="presOf" srcId="{68CD22C2-7850-4247-9C2B-9127B684C329}" destId="{E50C0C61-DFE6-48CD-8910-A43E83ECD154}" srcOrd="0" destOrd="0" presId="urn:microsoft.com/office/officeart/2005/8/layout/orgChart1"/>
    <dgm:cxn modelId="{39E60BD3-F9B6-4795-A5F8-20366462E66F}" srcId="{A7F98895-CC2D-4752-8D05-DB75637EE22E}" destId="{F7734E28-F7E8-429D-8128-A8CAC965B435}" srcOrd="3" destOrd="0" parTransId="{E398F996-3CA2-4022-BC26-314DFD58F292}" sibTransId="{59DCC748-F59D-4994-851B-E7D074DD342A}"/>
    <dgm:cxn modelId="{05025ED4-42AB-4659-A073-70D482189140}" type="presOf" srcId="{9A89D7C8-922D-4F3E-9F8C-049C29873737}" destId="{69FEFA4C-6E47-435E-BF03-DDA238C41175}" srcOrd="0" destOrd="0" presId="urn:microsoft.com/office/officeart/2005/8/layout/orgChart1"/>
    <dgm:cxn modelId="{F60776D4-23FC-4059-B644-F1AA0229C9EC}" type="presOf" srcId="{E398F996-3CA2-4022-BC26-314DFD58F292}" destId="{C3CA3C15-2D5D-4739-9BAB-1D4D19C704FC}" srcOrd="0" destOrd="0" presId="urn:microsoft.com/office/officeart/2005/8/layout/orgChart1"/>
    <dgm:cxn modelId="{4F18CED4-957E-4D74-B62C-5C737172D419}" type="presOf" srcId="{AD4A7BD3-2415-4B42-BB89-7E737845C173}" destId="{8EE4DB8C-AF4D-4BE3-A274-1630BA97126F}" srcOrd="0" destOrd="0" presId="urn:microsoft.com/office/officeart/2005/8/layout/orgChart1"/>
    <dgm:cxn modelId="{5DA911DA-6440-4527-A320-3A773B8A4495}" srcId="{DA450C2A-8742-454E-A8C0-AC93B7327F5B}" destId="{3C79E21F-B3BA-4B19-BB9D-E9FC0C11909D}" srcOrd="0" destOrd="0" parTransId="{4CA4203F-DDA0-4484-AC90-AB74E8A1056C}" sibTransId="{A05D172D-FBFA-4D10-88E6-063230230040}"/>
    <dgm:cxn modelId="{5486A4DB-EF8E-48A4-8C4F-CCAE9E2D8247}" type="presOf" srcId="{3535D826-165D-47E9-9A04-733B69E19220}" destId="{08EBC4D8-7799-471E-980C-00F814BC7760}" srcOrd="1" destOrd="0" presId="urn:microsoft.com/office/officeart/2005/8/layout/orgChart1"/>
    <dgm:cxn modelId="{F2321ADE-36B5-4576-BABF-997355A8E3A8}" srcId="{DCB29349-65D2-4FBA-8D9D-0CBDA3CF0BB9}" destId="{10E2BE35-F1FB-49F5-8815-D81321E0AA63}" srcOrd="0" destOrd="0" parTransId="{5062599A-E321-4F3A-BFCB-B0BFB10068A7}" sibTransId="{EFA5FF4B-E7CF-44F7-861B-C60DF027E558}"/>
    <dgm:cxn modelId="{016F2CDE-7D0C-48B2-81A2-52ED5EB6FCB5}" type="presOf" srcId="{68466F56-6D07-47B5-9757-00F81156DFC9}" destId="{B297675B-1414-4F26-AA2C-445D1AEDFDD4}" srcOrd="1" destOrd="0" presId="urn:microsoft.com/office/officeart/2005/8/layout/orgChart1"/>
    <dgm:cxn modelId="{9F8788E0-47AB-432D-A49B-29DBD8C3F77F}" type="presOf" srcId="{AA2A3D44-5B9F-4165-8CB0-D71AB52B0F06}" destId="{BF788D44-06FB-4AC9-B8CD-32B0DE46A109}" srcOrd="1" destOrd="0" presId="urn:microsoft.com/office/officeart/2005/8/layout/orgChart1"/>
    <dgm:cxn modelId="{90F034E3-4BEB-4034-BAF1-BD1F4158E392}" type="presOf" srcId="{4AD1AD6C-3F25-46A6-88DF-A3BD589E9C3F}" destId="{06F07E61-8437-433B-A8C1-66177AF50573}" srcOrd="1" destOrd="0" presId="urn:microsoft.com/office/officeart/2005/8/layout/orgChart1"/>
    <dgm:cxn modelId="{3CCE6AE4-C467-4039-A767-7EB9DCE8EB5C}" srcId="{4591E96B-AF86-408A-A438-3A5CD7B8B4CC}" destId="{6185D004-9028-4DB8-8B35-AE45AD78B02D}" srcOrd="0" destOrd="0" parTransId="{5B21111E-20FB-4107-A9D2-45766240534F}" sibTransId="{770DD05F-BB94-4B14-8D85-92D1EDFAECAF}"/>
    <dgm:cxn modelId="{C217DAE9-BC6D-4701-A00D-A8D1A5C3BD04}" type="presOf" srcId="{EEA0DE82-8712-4CDD-92F7-E8B8D35C37D8}" destId="{C9647922-8AE6-47D4-A5CF-6F281658BCA2}" srcOrd="1" destOrd="0" presId="urn:microsoft.com/office/officeart/2005/8/layout/orgChart1"/>
    <dgm:cxn modelId="{0D030BEB-6AD6-4F85-B08F-3E0BABE31DA0}" srcId="{A4E99CEC-7C19-4935-BE72-6B729AFE60DF}" destId="{79B98A71-A52E-4213-B057-775957237ABC}" srcOrd="0" destOrd="0" parTransId="{8A74D5DF-BD51-4B5B-A994-3D9091436D77}" sibTransId="{268E687C-419B-4F43-BF23-112D0698C06A}"/>
    <dgm:cxn modelId="{BBC61CEC-B54D-4763-A6AC-C0CF88A06E9D}" type="presOf" srcId="{C7019125-DA7D-4372-B8DE-925A10D6EBC1}" destId="{2EED4655-92EE-41C1-9D79-1F698056592E}" srcOrd="1" destOrd="0" presId="urn:microsoft.com/office/officeart/2005/8/layout/orgChart1"/>
    <dgm:cxn modelId="{C93A52EC-8D27-4548-A093-194501CCA906}" type="presOf" srcId="{20FE708B-150F-45A6-8AE0-5129D3D3C781}" destId="{B9234393-1CF7-4D28-9C30-4E85CE77DC6D}" srcOrd="1" destOrd="0" presId="urn:microsoft.com/office/officeart/2005/8/layout/orgChart1"/>
    <dgm:cxn modelId="{2A18DDEE-F5FF-40A6-8675-193446B12F3F}" srcId="{A7F98895-CC2D-4752-8D05-DB75637EE22E}" destId="{AC9CD164-1FF5-44B7-A7CC-3508ECFA92E0}" srcOrd="4" destOrd="0" parTransId="{0590BD7C-9B69-40D1-8429-68D3DC479DD4}" sibTransId="{19512C0D-8350-44CD-947E-A02F5C1CF25F}"/>
    <dgm:cxn modelId="{3F9275EF-6668-4504-A039-1B2BA402E450}" type="presOf" srcId="{0590BD7C-9B69-40D1-8429-68D3DC479DD4}" destId="{E64C5AD2-28AE-426E-87C8-7ABCA8CA3DFA}" srcOrd="0" destOrd="0" presId="urn:microsoft.com/office/officeart/2005/8/layout/orgChart1"/>
    <dgm:cxn modelId="{009BE8F7-BF03-4E93-890F-7DA34AC8169E}" type="presOf" srcId="{37142CAD-2AFA-4A46-A970-2FBF602F5D74}" destId="{8ECD2325-3774-4EEC-BA09-F53618BCD3F7}" srcOrd="0" destOrd="0" presId="urn:microsoft.com/office/officeart/2005/8/layout/orgChart1"/>
    <dgm:cxn modelId="{148136F9-3E13-45A8-9B67-D6157FD7BFC4}" srcId="{37FACD8F-5BC0-48C0-AA21-1FEB4922CED0}" destId="{7B440539-58D8-41C0-ADC1-062F6B2E4DB8}" srcOrd="0" destOrd="0" parTransId="{72BA96E4-B425-46EC-879B-FF86087194CF}" sibTransId="{39960B88-5969-4DD8-BE85-41AC202434C7}"/>
    <dgm:cxn modelId="{208BC9F9-17AD-4FEB-8B8D-E7063A522D3A}" type="presOf" srcId="{98E81BD4-4203-42C8-A73D-9B84B5917A4B}" destId="{18E595B5-8527-4787-BD20-ED43EE6BE7C9}" srcOrd="0" destOrd="0" presId="urn:microsoft.com/office/officeart/2005/8/layout/orgChart1"/>
    <dgm:cxn modelId="{081DCAFA-05AE-4BD1-8322-5C90C085E164}" type="presOf" srcId="{DF8CA0F8-DD33-477B-B4B7-317A6E1068F0}" destId="{63F8B324-AAA6-4022-9543-4684198697AC}" srcOrd="0" destOrd="0" presId="urn:microsoft.com/office/officeart/2005/8/layout/orgChart1"/>
    <dgm:cxn modelId="{227DB0FC-825E-4823-A5EF-3239C986F4DE}" type="presOf" srcId="{10E2BE35-F1FB-49F5-8815-D81321E0AA63}" destId="{6D4BA6BB-7A11-40B3-85B2-0D8EAA083DAB}" srcOrd="0" destOrd="0" presId="urn:microsoft.com/office/officeart/2005/8/layout/orgChart1"/>
    <dgm:cxn modelId="{9EEAC9FE-BA8F-470E-BE6C-8E1176835D79}" type="presOf" srcId="{AC9CD164-1FF5-44B7-A7CC-3508ECFA92E0}" destId="{272B82A8-9779-48DB-A766-FE99CB851D3C}" srcOrd="1" destOrd="0" presId="urn:microsoft.com/office/officeart/2005/8/layout/orgChart1"/>
    <dgm:cxn modelId="{ED0AD6FE-FFA2-4F98-8538-41E006DF646E}" srcId="{A7F98895-CC2D-4752-8D05-DB75637EE22E}" destId="{37FACD8F-5BC0-48C0-AA21-1FEB4922CED0}" srcOrd="0" destOrd="0" parTransId="{68CD22C2-7850-4247-9C2B-9127B684C329}" sibTransId="{7B3C560C-E06F-4A92-BEF9-DDCDF922A1E0}"/>
    <dgm:cxn modelId="{D9DC71C9-3816-4754-BCB1-67005757C6A3}" type="presParOf" srcId="{436707E5-D151-44BB-AD94-94BDBCC219F9}" destId="{F3322177-2CBA-4873-A1F0-D5FAB48C8F16}" srcOrd="0" destOrd="0" presId="urn:microsoft.com/office/officeart/2005/8/layout/orgChart1"/>
    <dgm:cxn modelId="{372435FD-E39F-45F6-969F-AC6720ABED5E}" type="presParOf" srcId="{F3322177-2CBA-4873-A1F0-D5FAB48C8F16}" destId="{5AD4366B-C33C-490A-B668-5AB097AF22A2}" srcOrd="0" destOrd="0" presId="urn:microsoft.com/office/officeart/2005/8/layout/orgChart1"/>
    <dgm:cxn modelId="{2B03A44B-B326-457B-9200-D8CAAA7F5182}" type="presParOf" srcId="{5AD4366B-C33C-490A-B668-5AB097AF22A2}" destId="{11F50853-0599-4B14-AFEB-E2CA51ABD1E2}" srcOrd="0" destOrd="0" presId="urn:microsoft.com/office/officeart/2005/8/layout/orgChart1"/>
    <dgm:cxn modelId="{7635B1C5-BDF9-47F3-BA94-C15328273F0F}" type="presParOf" srcId="{5AD4366B-C33C-490A-B668-5AB097AF22A2}" destId="{FF45ADF5-5FA2-4D19-8B00-35B57658AC34}" srcOrd="1" destOrd="0" presId="urn:microsoft.com/office/officeart/2005/8/layout/orgChart1"/>
    <dgm:cxn modelId="{680C07B5-9AAD-47B3-8529-0714A3046A65}" type="presParOf" srcId="{F3322177-2CBA-4873-A1F0-D5FAB48C8F16}" destId="{66049BDC-6D0A-4626-99D5-4D7B4A2643E0}" srcOrd="1" destOrd="0" presId="urn:microsoft.com/office/officeart/2005/8/layout/orgChart1"/>
    <dgm:cxn modelId="{9E6EB282-D43C-439D-A542-A43BE2AAA168}" type="presParOf" srcId="{66049BDC-6D0A-4626-99D5-4D7B4A2643E0}" destId="{DCC99D66-0DD0-4BAD-B03F-02B7CCAA5700}" srcOrd="0" destOrd="0" presId="urn:microsoft.com/office/officeart/2005/8/layout/orgChart1"/>
    <dgm:cxn modelId="{6755BD8F-ADFC-4DF8-83C4-0DB02F44638E}" type="presParOf" srcId="{66049BDC-6D0A-4626-99D5-4D7B4A2643E0}" destId="{6AA7449B-9694-4348-B89E-1E0798FA0186}" srcOrd="1" destOrd="0" presId="urn:microsoft.com/office/officeart/2005/8/layout/orgChart1"/>
    <dgm:cxn modelId="{6B5676A5-08DA-4D97-A6EF-1B0FB6290AE5}" type="presParOf" srcId="{6AA7449B-9694-4348-B89E-1E0798FA0186}" destId="{4B79916A-EC7B-491C-8D96-66BA9FE9ED46}" srcOrd="0" destOrd="0" presId="urn:microsoft.com/office/officeart/2005/8/layout/orgChart1"/>
    <dgm:cxn modelId="{C7CE4CA5-E55A-48AB-95D2-492BAF8827BA}" type="presParOf" srcId="{4B79916A-EC7B-491C-8D96-66BA9FE9ED46}" destId="{FDA1A49F-41D7-49FD-8051-2E3EE1A628B2}" srcOrd="0" destOrd="0" presId="urn:microsoft.com/office/officeart/2005/8/layout/orgChart1"/>
    <dgm:cxn modelId="{7D8D7B65-4832-4791-82DE-87DFF70A2B4B}" type="presParOf" srcId="{4B79916A-EC7B-491C-8D96-66BA9FE9ED46}" destId="{11D8F98D-683A-4877-A5EE-A0DF0FF63341}" srcOrd="1" destOrd="0" presId="urn:microsoft.com/office/officeart/2005/8/layout/orgChart1"/>
    <dgm:cxn modelId="{D737A7F1-424D-4D0F-A7DD-5B4F1D062030}" type="presParOf" srcId="{6AA7449B-9694-4348-B89E-1E0798FA0186}" destId="{698CCA10-2EDF-4F02-84E1-444B5BED45E9}" srcOrd="1" destOrd="0" presId="urn:microsoft.com/office/officeart/2005/8/layout/orgChart1"/>
    <dgm:cxn modelId="{C13EB2FE-FFBB-4239-A45E-CAED082B7F7B}" type="presParOf" srcId="{6AA7449B-9694-4348-B89E-1E0798FA0186}" destId="{AE5C4472-9161-4F4E-8D0F-CDE352DEF6DC}" srcOrd="2" destOrd="0" presId="urn:microsoft.com/office/officeart/2005/8/layout/orgChart1"/>
    <dgm:cxn modelId="{C85924D2-35DE-4C3C-A9F8-770218B7499F}" type="presParOf" srcId="{66049BDC-6D0A-4626-99D5-4D7B4A2643E0}" destId="{8743650D-D50D-4AA7-86E0-AE9C0F577497}" srcOrd="2" destOrd="0" presId="urn:microsoft.com/office/officeart/2005/8/layout/orgChart1"/>
    <dgm:cxn modelId="{67FBDD59-E186-48B5-BA76-F32092F4D345}" type="presParOf" srcId="{66049BDC-6D0A-4626-99D5-4D7B4A2643E0}" destId="{A3E29220-E7C8-4C90-AD4D-A27D6E1EFDE2}" srcOrd="3" destOrd="0" presId="urn:microsoft.com/office/officeart/2005/8/layout/orgChart1"/>
    <dgm:cxn modelId="{6EE92DDC-15F2-4DCD-A8D2-5A2C1C0A5532}" type="presParOf" srcId="{A3E29220-E7C8-4C90-AD4D-A27D6E1EFDE2}" destId="{65E24C29-EC88-4DA5-89BA-CD5E1FBC1C30}" srcOrd="0" destOrd="0" presId="urn:microsoft.com/office/officeart/2005/8/layout/orgChart1"/>
    <dgm:cxn modelId="{1E22AE89-FF0A-4E12-BF9D-FB152D346DCB}" type="presParOf" srcId="{65E24C29-EC88-4DA5-89BA-CD5E1FBC1C30}" destId="{8EE4DB8C-AF4D-4BE3-A274-1630BA97126F}" srcOrd="0" destOrd="0" presId="urn:microsoft.com/office/officeart/2005/8/layout/orgChart1"/>
    <dgm:cxn modelId="{54514490-C26A-45B5-BE5D-8448EF27A87A}" type="presParOf" srcId="{65E24C29-EC88-4DA5-89BA-CD5E1FBC1C30}" destId="{6CF76F6E-FD6B-4B31-B425-2C850FBDE244}" srcOrd="1" destOrd="0" presId="urn:microsoft.com/office/officeart/2005/8/layout/orgChart1"/>
    <dgm:cxn modelId="{BC6E40C8-9B48-4DEC-B827-474880E12FC4}" type="presParOf" srcId="{A3E29220-E7C8-4C90-AD4D-A27D6E1EFDE2}" destId="{5ACBDB50-00EF-4FFA-BBAD-A6C3010F22A1}" srcOrd="1" destOrd="0" presId="urn:microsoft.com/office/officeart/2005/8/layout/orgChart1"/>
    <dgm:cxn modelId="{F45E253E-CC5C-4FE5-ACFA-B435444ABFAE}" type="presParOf" srcId="{A3E29220-E7C8-4C90-AD4D-A27D6E1EFDE2}" destId="{CAFD4431-A16A-497C-8DE8-25DA36F3390D}" srcOrd="2" destOrd="0" presId="urn:microsoft.com/office/officeart/2005/8/layout/orgChart1"/>
    <dgm:cxn modelId="{19820825-264E-49EE-B1C9-A91457D2ACBC}" type="presParOf" srcId="{66049BDC-6D0A-4626-99D5-4D7B4A2643E0}" destId="{7DEA188B-8F76-4CA8-8E80-C15C75E7E5CC}" srcOrd="4" destOrd="0" presId="urn:microsoft.com/office/officeart/2005/8/layout/orgChart1"/>
    <dgm:cxn modelId="{8F7ABA2D-F594-400B-96BA-5241BDFF427E}" type="presParOf" srcId="{66049BDC-6D0A-4626-99D5-4D7B4A2643E0}" destId="{42CF6E43-02D4-4317-9F49-7BDB130CBCD0}" srcOrd="5" destOrd="0" presId="urn:microsoft.com/office/officeart/2005/8/layout/orgChart1"/>
    <dgm:cxn modelId="{86BAE3A3-3E51-4142-92BD-4FB67978C042}" type="presParOf" srcId="{42CF6E43-02D4-4317-9F49-7BDB130CBCD0}" destId="{B4ED404D-4D4F-422C-B21C-5B03FF4F5B60}" srcOrd="0" destOrd="0" presId="urn:microsoft.com/office/officeart/2005/8/layout/orgChart1"/>
    <dgm:cxn modelId="{6292BF15-A66B-4345-84C8-A074BF66B73E}" type="presParOf" srcId="{B4ED404D-4D4F-422C-B21C-5B03FF4F5B60}" destId="{68C931E7-A7D3-4A44-9366-A6D87CFF7372}" srcOrd="0" destOrd="0" presId="urn:microsoft.com/office/officeart/2005/8/layout/orgChart1"/>
    <dgm:cxn modelId="{F9EBCBE6-3A4A-47D6-A041-FE433CDB67E1}" type="presParOf" srcId="{B4ED404D-4D4F-422C-B21C-5B03FF4F5B60}" destId="{F2FCE556-5741-4249-B2F6-F8C6DD71448C}" srcOrd="1" destOrd="0" presId="urn:microsoft.com/office/officeart/2005/8/layout/orgChart1"/>
    <dgm:cxn modelId="{EB0984E7-D516-4B3E-9F56-7518B1BFDBBB}" type="presParOf" srcId="{42CF6E43-02D4-4317-9F49-7BDB130CBCD0}" destId="{9AEA24A6-7F69-4647-9F82-AC27B0E292DF}" srcOrd="1" destOrd="0" presId="urn:microsoft.com/office/officeart/2005/8/layout/orgChart1"/>
    <dgm:cxn modelId="{1756F5FB-55A6-4A7C-8E5F-0FB908324D1F}" type="presParOf" srcId="{9AEA24A6-7F69-4647-9F82-AC27B0E292DF}" destId="{E50C0C61-DFE6-48CD-8910-A43E83ECD154}" srcOrd="0" destOrd="0" presId="urn:microsoft.com/office/officeart/2005/8/layout/orgChart1"/>
    <dgm:cxn modelId="{B866BD12-34AB-4967-95DB-DFC619C931BD}" type="presParOf" srcId="{9AEA24A6-7F69-4647-9F82-AC27B0E292DF}" destId="{276BCEE6-A651-43CE-91EB-8336F98059A5}" srcOrd="1" destOrd="0" presId="urn:microsoft.com/office/officeart/2005/8/layout/orgChart1"/>
    <dgm:cxn modelId="{608A6172-6BE8-4479-9C19-51EAD4A774FF}" type="presParOf" srcId="{276BCEE6-A651-43CE-91EB-8336F98059A5}" destId="{08175052-DB66-405D-B160-D7C4E1B58C06}" srcOrd="0" destOrd="0" presId="urn:microsoft.com/office/officeart/2005/8/layout/orgChart1"/>
    <dgm:cxn modelId="{FF4C4416-CFF5-4811-A9E6-2AD7D394DB3D}" type="presParOf" srcId="{08175052-DB66-405D-B160-D7C4E1B58C06}" destId="{382E0169-88CE-488C-A170-586E364A098F}" srcOrd="0" destOrd="0" presId="urn:microsoft.com/office/officeart/2005/8/layout/orgChart1"/>
    <dgm:cxn modelId="{7F007CDB-E6FD-4137-91AB-3F2CED892DEE}" type="presParOf" srcId="{08175052-DB66-405D-B160-D7C4E1B58C06}" destId="{F490EDD5-53B7-46E5-B44F-3261AB241214}" srcOrd="1" destOrd="0" presId="urn:microsoft.com/office/officeart/2005/8/layout/orgChart1"/>
    <dgm:cxn modelId="{4B7F936F-AF0D-417C-9466-3A3314B6AE1F}" type="presParOf" srcId="{276BCEE6-A651-43CE-91EB-8336F98059A5}" destId="{1225FD50-E27D-4AEB-B560-63585E3EDF0A}" srcOrd="1" destOrd="0" presId="urn:microsoft.com/office/officeart/2005/8/layout/orgChart1"/>
    <dgm:cxn modelId="{EDADB84E-4083-40E1-ABDD-86665C7E0C4D}" type="presParOf" srcId="{1225FD50-E27D-4AEB-B560-63585E3EDF0A}" destId="{23480CE2-C254-4CF9-A58C-6859D7B8CE29}" srcOrd="0" destOrd="0" presId="urn:microsoft.com/office/officeart/2005/8/layout/orgChart1"/>
    <dgm:cxn modelId="{B46C320B-FEE3-4876-A384-D001FA80F566}" type="presParOf" srcId="{1225FD50-E27D-4AEB-B560-63585E3EDF0A}" destId="{A09B1150-03ED-4008-A5F6-A9DC08BDC493}" srcOrd="1" destOrd="0" presId="urn:microsoft.com/office/officeart/2005/8/layout/orgChart1"/>
    <dgm:cxn modelId="{F2376FF0-3F4B-4768-B7E6-B95B0B312155}" type="presParOf" srcId="{A09B1150-03ED-4008-A5F6-A9DC08BDC493}" destId="{DB2E3826-56DE-4596-81E5-DEAA92BD744D}" srcOrd="0" destOrd="0" presId="urn:microsoft.com/office/officeart/2005/8/layout/orgChart1"/>
    <dgm:cxn modelId="{242EA835-8E36-4D6A-A6FE-0548FF572198}" type="presParOf" srcId="{DB2E3826-56DE-4596-81E5-DEAA92BD744D}" destId="{5AD745AA-F68A-4DA9-AC51-66709F7705C5}" srcOrd="0" destOrd="0" presId="urn:microsoft.com/office/officeart/2005/8/layout/orgChart1"/>
    <dgm:cxn modelId="{916CAF2F-D235-4729-BB7D-2F9735F3D8A1}" type="presParOf" srcId="{DB2E3826-56DE-4596-81E5-DEAA92BD744D}" destId="{611127F6-4B3A-425E-A528-2C2FCFE8C8BB}" srcOrd="1" destOrd="0" presId="urn:microsoft.com/office/officeart/2005/8/layout/orgChart1"/>
    <dgm:cxn modelId="{5AD69406-29A1-4544-9D6C-8913EB22D275}" type="presParOf" srcId="{A09B1150-03ED-4008-A5F6-A9DC08BDC493}" destId="{110A505F-F1FA-4BC6-B16C-A883A1694D9E}" srcOrd="1" destOrd="0" presId="urn:microsoft.com/office/officeart/2005/8/layout/orgChart1"/>
    <dgm:cxn modelId="{73E6CB7D-FDBE-48EF-97CE-8D4F7AEEC66C}" type="presParOf" srcId="{A09B1150-03ED-4008-A5F6-A9DC08BDC493}" destId="{BE730EB8-7006-4B00-A05A-B7066E60ED6C}" srcOrd="2" destOrd="0" presId="urn:microsoft.com/office/officeart/2005/8/layout/orgChart1"/>
    <dgm:cxn modelId="{0DF2824E-98B7-4CC1-82B5-7976C137B344}" type="presParOf" srcId="{1225FD50-E27D-4AEB-B560-63585E3EDF0A}" destId="{9EAEE25F-ED8F-4125-B9AC-A3D590234C49}" srcOrd="2" destOrd="0" presId="urn:microsoft.com/office/officeart/2005/8/layout/orgChart1"/>
    <dgm:cxn modelId="{136F15EC-90E2-4FFC-AAA2-98CA32E0B5EF}" type="presParOf" srcId="{1225FD50-E27D-4AEB-B560-63585E3EDF0A}" destId="{71FAF157-C8DA-4F9C-9A98-78A9C5305D32}" srcOrd="3" destOrd="0" presId="urn:microsoft.com/office/officeart/2005/8/layout/orgChart1"/>
    <dgm:cxn modelId="{17ED3387-A18B-4673-869B-BB98496A65B6}" type="presParOf" srcId="{71FAF157-C8DA-4F9C-9A98-78A9C5305D32}" destId="{7160CFE3-DF83-425E-92DA-501DE7F87780}" srcOrd="0" destOrd="0" presId="urn:microsoft.com/office/officeart/2005/8/layout/orgChart1"/>
    <dgm:cxn modelId="{E7A959A2-60AA-4431-8A26-D795AA79AC7D}" type="presParOf" srcId="{7160CFE3-DF83-425E-92DA-501DE7F87780}" destId="{3E09D2B6-3080-4A92-9990-F6785E794F7E}" srcOrd="0" destOrd="0" presId="urn:microsoft.com/office/officeart/2005/8/layout/orgChart1"/>
    <dgm:cxn modelId="{4A409368-B6AC-4E31-A5B1-2921473B8D36}" type="presParOf" srcId="{7160CFE3-DF83-425E-92DA-501DE7F87780}" destId="{109D23CA-4104-4EEB-99E4-9DA112D06459}" srcOrd="1" destOrd="0" presId="urn:microsoft.com/office/officeart/2005/8/layout/orgChart1"/>
    <dgm:cxn modelId="{59B46B43-64C8-4FB6-A00C-214D9828C340}" type="presParOf" srcId="{71FAF157-C8DA-4F9C-9A98-78A9C5305D32}" destId="{E6ACA0FC-4E87-4866-9935-4AFE6D230968}" srcOrd="1" destOrd="0" presId="urn:microsoft.com/office/officeart/2005/8/layout/orgChart1"/>
    <dgm:cxn modelId="{5C9BBA45-5B3D-425B-ACD9-379B2A7256EF}" type="presParOf" srcId="{71FAF157-C8DA-4F9C-9A98-78A9C5305D32}" destId="{087D9009-41CA-43EF-8E5F-611B030282FD}" srcOrd="2" destOrd="0" presId="urn:microsoft.com/office/officeart/2005/8/layout/orgChart1"/>
    <dgm:cxn modelId="{5ED50C72-D362-4CCF-B24F-F32262454AAF}" type="presParOf" srcId="{1225FD50-E27D-4AEB-B560-63585E3EDF0A}" destId="{69FEFA4C-6E47-435E-BF03-DDA238C41175}" srcOrd="4" destOrd="0" presId="urn:microsoft.com/office/officeart/2005/8/layout/orgChart1"/>
    <dgm:cxn modelId="{7997C24E-8954-47EA-AD69-58A30EC31675}" type="presParOf" srcId="{1225FD50-E27D-4AEB-B560-63585E3EDF0A}" destId="{AE04E209-F072-4A17-8CC3-177B0BB3CDA8}" srcOrd="5" destOrd="0" presId="urn:microsoft.com/office/officeart/2005/8/layout/orgChart1"/>
    <dgm:cxn modelId="{9DEED90F-034B-4BF8-BF85-C483C78B27D2}" type="presParOf" srcId="{AE04E209-F072-4A17-8CC3-177B0BB3CDA8}" destId="{07F32A0B-904F-4001-B86A-F010D90636A3}" srcOrd="0" destOrd="0" presId="urn:microsoft.com/office/officeart/2005/8/layout/orgChart1"/>
    <dgm:cxn modelId="{D8EA08AE-D255-46F3-AE15-7AB00E517519}" type="presParOf" srcId="{07F32A0B-904F-4001-B86A-F010D90636A3}" destId="{FAA138FA-69B5-45D9-A0BB-3429F27643D0}" srcOrd="0" destOrd="0" presId="urn:microsoft.com/office/officeart/2005/8/layout/orgChart1"/>
    <dgm:cxn modelId="{8979D2D1-06C6-46FB-8B75-A1CA45BC01F8}" type="presParOf" srcId="{07F32A0B-904F-4001-B86A-F010D90636A3}" destId="{8C2A6B2E-6155-418E-9289-4D0B0D2B78E5}" srcOrd="1" destOrd="0" presId="urn:microsoft.com/office/officeart/2005/8/layout/orgChart1"/>
    <dgm:cxn modelId="{BAAB94F0-6019-43FE-800B-8DCE3193FFC1}" type="presParOf" srcId="{AE04E209-F072-4A17-8CC3-177B0BB3CDA8}" destId="{50B8BECC-F697-4E92-932A-343984E06131}" srcOrd="1" destOrd="0" presId="urn:microsoft.com/office/officeart/2005/8/layout/orgChart1"/>
    <dgm:cxn modelId="{C6B59E9E-6952-4FBE-8592-3C6C8AC4FEA9}" type="presParOf" srcId="{AE04E209-F072-4A17-8CC3-177B0BB3CDA8}" destId="{84456FBC-D778-4186-A69E-6CA21C08C8F7}" srcOrd="2" destOrd="0" presId="urn:microsoft.com/office/officeart/2005/8/layout/orgChart1"/>
    <dgm:cxn modelId="{4F03B27E-8A2E-4BBB-8C25-34D0C3FF22D7}" type="presParOf" srcId="{276BCEE6-A651-43CE-91EB-8336F98059A5}" destId="{079E8BA9-ADB5-40A6-B7B7-CE3B2BB5611A}" srcOrd="2" destOrd="0" presId="urn:microsoft.com/office/officeart/2005/8/layout/orgChart1"/>
    <dgm:cxn modelId="{69F4AB6C-6439-4BC7-9F08-7C9A339669CC}" type="presParOf" srcId="{9AEA24A6-7F69-4647-9F82-AC27B0E292DF}" destId="{D9C0B41A-FB5F-4B97-81B8-D8B1BDA7969B}" srcOrd="2" destOrd="0" presId="urn:microsoft.com/office/officeart/2005/8/layout/orgChart1"/>
    <dgm:cxn modelId="{4E634DCA-0DE8-459B-8B1F-BEB350B22A14}" type="presParOf" srcId="{9AEA24A6-7F69-4647-9F82-AC27B0E292DF}" destId="{9234AE20-1119-4504-AD92-68C7BABAB705}" srcOrd="3" destOrd="0" presId="urn:microsoft.com/office/officeart/2005/8/layout/orgChart1"/>
    <dgm:cxn modelId="{6C11DA44-C4D5-4E8E-B622-D9BE946A0AAB}" type="presParOf" srcId="{9234AE20-1119-4504-AD92-68C7BABAB705}" destId="{8D8C83F9-1BA9-4B04-97EC-FA6161894F56}" srcOrd="0" destOrd="0" presId="urn:microsoft.com/office/officeart/2005/8/layout/orgChart1"/>
    <dgm:cxn modelId="{54980412-8005-4B20-A6BA-90859328060C}" type="presParOf" srcId="{8D8C83F9-1BA9-4B04-97EC-FA6161894F56}" destId="{A0396714-7A45-4DF6-8DBE-1CB325378F19}" srcOrd="0" destOrd="0" presId="urn:microsoft.com/office/officeart/2005/8/layout/orgChart1"/>
    <dgm:cxn modelId="{BECEAD58-2747-43A9-A0D6-B77247410B12}" type="presParOf" srcId="{8D8C83F9-1BA9-4B04-97EC-FA6161894F56}" destId="{BEE782BF-F5CA-4FEE-9D12-CA3EDEBD438D}" srcOrd="1" destOrd="0" presId="urn:microsoft.com/office/officeart/2005/8/layout/orgChart1"/>
    <dgm:cxn modelId="{7A0C763C-79FE-4663-A912-F0610BC32BAD}" type="presParOf" srcId="{9234AE20-1119-4504-AD92-68C7BABAB705}" destId="{93589E56-F981-461B-9610-F0F71D9F387B}" srcOrd="1" destOrd="0" presId="urn:microsoft.com/office/officeart/2005/8/layout/orgChart1"/>
    <dgm:cxn modelId="{A4E13018-B23B-42C5-AC61-711802A46F0B}" type="presParOf" srcId="{93589E56-F981-461B-9610-F0F71D9F387B}" destId="{336EBA9E-C68C-4F91-A765-E7B2998FDAFD}" srcOrd="0" destOrd="0" presId="urn:microsoft.com/office/officeart/2005/8/layout/orgChart1"/>
    <dgm:cxn modelId="{21568B87-0195-4646-BB27-AEA6F905B48F}" type="presParOf" srcId="{93589E56-F981-461B-9610-F0F71D9F387B}" destId="{6E761E76-5214-4C4B-B402-44BFB4E14DAA}" srcOrd="1" destOrd="0" presId="urn:microsoft.com/office/officeart/2005/8/layout/orgChart1"/>
    <dgm:cxn modelId="{5D604478-2B97-4884-B07A-B37C7BE2E43E}" type="presParOf" srcId="{6E761E76-5214-4C4B-B402-44BFB4E14DAA}" destId="{E8293646-1D0A-4523-B17E-E00A3818E2AA}" srcOrd="0" destOrd="0" presId="urn:microsoft.com/office/officeart/2005/8/layout/orgChart1"/>
    <dgm:cxn modelId="{A06A3F9E-674A-4C57-B956-6050E7C0B912}" type="presParOf" srcId="{E8293646-1D0A-4523-B17E-E00A3818E2AA}" destId="{D110758D-A153-49FF-BA9F-E2D830AEAD44}" srcOrd="0" destOrd="0" presId="urn:microsoft.com/office/officeart/2005/8/layout/orgChart1"/>
    <dgm:cxn modelId="{611ECED7-7407-4A88-B52C-CFA70804D42F}" type="presParOf" srcId="{E8293646-1D0A-4523-B17E-E00A3818E2AA}" destId="{08EBC4D8-7799-471E-980C-00F814BC7760}" srcOrd="1" destOrd="0" presId="urn:microsoft.com/office/officeart/2005/8/layout/orgChart1"/>
    <dgm:cxn modelId="{09A128B9-4F93-4C77-B3BE-BA041B8DD94A}" type="presParOf" srcId="{6E761E76-5214-4C4B-B402-44BFB4E14DAA}" destId="{B9BBD727-6B3C-429F-A3EC-D6E1FAE5AEFE}" srcOrd="1" destOrd="0" presId="urn:microsoft.com/office/officeart/2005/8/layout/orgChart1"/>
    <dgm:cxn modelId="{6208DF6A-1299-4994-BB61-FBCD1E27F535}" type="presParOf" srcId="{B9BBD727-6B3C-429F-A3EC-D6E1FAE5AEFE}" destId="{DEE93AF3-D7EA-4E6F-962D-85F55FBAC00F}" srcOrd="0" destOrd="0" presId="urn:microsoft.com/office/officeart/2005/8/layout/orgChart1"/>
    <dgm:cxn modelId="{69CB0DE9-5AC7-4C5B-BD4E-AA4577343D88}" type="presParOf" srcId="{B9BBD727-6B3C-429F-A3EC-D6E1FAE5AEFE}" destId="{E061C83A-F6A6-4110-BA25-C184E1EF5F12}" srcOrd="1" destOrd="0" presId="urn:microsoft.com/office/officeart/2005/8/layout/orgChart1"/>
    <dgm:cxn modelId="{72CB8EA7-7563-4F8F-AFCA-236E9F30D6B4}" type="presParOf" srcId="{E061C83A-F6A6-4110-BA25-C184E1EF5F12}" destId="{C6ABD4E7-7C20-47BC-AF08-54AC94B6C89B}" srcOrd="0" destOrd="0" presId="urn:microsoft.com/office/officeart/2005/8/layout/orgChart1"/>
    <dgm:cxn modelId="{126F144E-D27A-4056-B2D5-A213D4501DE5}" type="presParOf" srcId="{C6ABD4E7-7C20-47BC-AF08-54AC94B6C89B}" destId="{36ACC6F8-8774-4B4E-AF6D-5371551341A0}" srcOrd="0" destOrd="0" presId="urn:microsoft.com/office/officeart/2005/8/layout/orgChart1"/>
    <dgm:cxn modelId="{C2F02D2C-93E8-4A18-8D53-A09CAAE15565}" type="presParOf" srcId="{C6ABD4E7-7C20-47BC-AF08-54AC94B6C89B}" destId="{35923504-AF8E-4FCD-A1EF-5EE236234ACC}" srcOrd="1" destOrd="0" presId="urn:microsoft.com/office/officeart/2005/8/layout/orgChart1"/>
    <dgm:cxn modelId="{66B52985-0232-410A-AA54-49FDECC4D85A}" type="presParOf" srcId="{E061C83A-F6A6-4110-BA25-C184E1EF5F12}" destId="{BB70165C-3125-4E28-B940-8DE9EF8CF328}" srcOrd="1" destOrd="0" presId="urn:microsoft.com/office/officeart/2005/8/layout/orgChart1"/>
    <dgm:cxn modelId="{30DBED73-52E5-478C-9D15-F97718AA1A23}" type="presParOf" srcId="{E061C83A-F6A6-4110-BA25-C184E1EF5F12}" destId="{8723EC05-EDB2-4DFB-9827-5145599CD005}" srcOrd="2" destOrd="0" presId="urn:microsoft.com/office/officeart/2005/8/layout/orgChart1"/>
    <dgm:cxn modelId="{4926F8A5-3773-428F-B4BE-C1F2DE9E559F}" type="presParOf" srcId="{6E761E76-5214-4C4B-B402-44BFB4E14DAA}" destId="{E3BC5024-F804-497F-A3D9-7226A7AB0DA4}" srcOrd="2" destOrd="0" presId="urn:microsoft.com/office/officeart/2005/8/layout/orgChart1"/>
    <dgm:cxn modelId="{46BA6453-5A4F-4207-8B3E-8B7C26744FAF}" type="presParOf" srcId="{9234AE20-1119-4504-AD92-68C7BABAB705}" destId="{613AE2D8-7144-4392-AFBA-59D168556A5E}" srcOrd="2" destOrd="0" presId="urn:microsoft.com/office/officeart/2005/8/layout/orgChart1"/>
    <dgm:cxn modelId="{18B710C4-1AC8-4928-A879-AED09C4FFEB5}" type="presParOf" srcId="{9AEA24A6-7F69-4647-9F82-AC27B0E292DF}" destId="{1912C1C9-73C3-4DEA-98D8-BABEE4DCACD0}" srcOrd="4" destOrd="0" presId="urn:microsoft.com/office/officeart/2005/8/layout/orgChart1"/>
    <dgm:cxn modelId="{48EAD876-1B6A-457A-AD9E-213E841D70A1}" type="presParOf" srcId="{9AEA24A6-7F69-4647-9F82-AC27B0E292DF}" destId="{4E8FCEB6-A9D7-47F5-92C4-23A6F13817B0}" srcOrd="5" destOrd="0" presId="urn:microsoft.com/office/officeart/2005/8/layout/orgChart1"/>
    <dgm:cxn modelId="{E4C0FFA6-681E-467B-B6BA-AE0AECAFA8AA}" type="presParOf" srcId="{4E8FCEB6-A9D7-47F5-92C4-23A6F13817B0}" destId="{1D65F5F5-9D27-4BD2-AB71-F041CAD8843E}" srcOrd="0" destOrd="0" presId="urn:microsoft.com/office/officeart/2005/8/layout/orgChart1"/>
    <dgm:cxn modelId="{F3CAB66F-996C-4D65-82D6-0DDE5FEB53AF}" type="presParOf" srcId="{1D65F5F5-9D27-4BD2-AB71-F041CAD8843E}" destId="{C0ADDE2C-8449-48E2-AA00-E24743F0AD0C}" srcOrd="0" destOrd="0" presId="urn:microsoft.com/office/officeart/2005/8/layout/orgChart1"/>
    <dgm:cxn modelId="{D70F9AD1-2DE2-4596-97C8-D24A4051281E}" type="presParOf" srcId="{1D65F5F5-9D27-4BD2-AB71-F041CAD8843E}" destId="{2FF154DC-74B7-4D0A-8C58-33AFF07FEBD5}" srcOrd="1" destOrd="0" presId="urn:microsoft.com/office/officeart/2005/8/layout/orgChart1"/>
    <dgm:cxn modelId="{47D481F9-B167-4502-A23A-B6E323F2C0FB}" type="presParOf" srcId="{4E8FCEB6-A9D7-47F5-92C4-23A6F13817B0}" destId="{34042681-328F-44D6-83BB-9DDAA28C21B0}" srcOrd="1" destOrd="0" presId="urn:microsoft.com/office/officeart/2005/8/layout/orgChart1"/>
    <dgm:cxn modelId="{4AA81001-D868-459D-8CD2-C146B12C7703}" type="presParOf" srcId="{34042681-328F-44D6-83BB-9DDAA28C21B0}" destId="{120FB219-F741-46CC-95AB-72763544AC2C}" srcOrd="0" destOrd="0" presId="urn:microsoft.com/office/officeart/2005/8/layout/orgChart1"/>
    <dgm:cxn modelId="{14D94314-0952-4CA4-A1AC-052866A989B2}" type="presParOf" srcId="{34042681-328F-44D6-83BB-9DDAA28C21B0}" destId="{54232788-107A-4FA2-A093-FE82B8C0AA87}" srcOrd="1" destOrd="0" presId="urn:microsoft.com/office/officeart/2005/8/layout/orgChart1"/>
    <dgm:cxn modelId="{79F215CF-904B-42A5-BB65-BFACF19327D4}" type="presParOf" srcId="{54232788-107A-4FA2-A093-FE82B8C0AA87}" destId="{ED6F1C89-9E48-4942-8A04-9352AA852AB1}" srcOrd="0" destOrd="0" presId="urn:microsoft.com/office/officeart/2005/8/layout/orgChart1"/>
    <dgm:cxn modelId="{AFEBDD00-F08E-4BCA-B89E-1516592E5EE2}" type="presParOf" srcId="{ED6F1C89-9E48-4942-8A04-9352AA852AB1}" destId="{331B3C49-46C9-499B-8AC4-D6071E2CF26F}" srcOrd="0" destOrd="0" presId="urn:microsoft.com/office/officeart/2005/8/layout/orgChart1"/>
    <dgm:cxn modelId="{81358398-2172-4D5B-B781-DE3B429A37CD}" type="presParOf" srcId="{ED6F1C89-9E48-4942-8A04-9352AA852AB1}" destId="{95D4972E-AB54-47A2-A667-84649580B96E}" srcOrd="1" destOrd="0" presId="urn:microsoft.com/office/officeart/2005/8/layout/orgChart1"/>
    <dgm:cxn modelId="{F128DC37-3B24-40AC-8950-B2927A4CB55A}" type="presParOf" srcId="{54232788-107A-4FA2-A093-FE82B8C0AA87}" destId="{2B5B5D5C-24A9-493E-9F52-71786A81CC53}" srcOrd="1" destOrd="0" presId="urn:microsoft.com/office/officeart/2005/8/layout/orgChart1"/>
    <dgm:cxn modelId="{4BCA4601-3AD7-4DA3-B645-A3945FB999BA}" type="presParOf" srcId="{54232788-107A-4FA2-A093-FE82B8C0AA87}" destId="{8490AAAB-7660-4BE6-A964-503D57261910}" srcOrd="2" destOrd="0" presId="urn:microsoft.com/office/officeart/2005/8/layout/orgChart1"/>
    <dgm:cxn modelId="{648CD9A5-7DF0-4DCA-9333-0FF1E3045505}" type="presParOf" srcId="{34042681-328F-44D6-83BB-9DDAA28C21B0}" destId="{8250ED1C-7958-4F15-AE15-3FC38CA86DCA}" srcOrd="2" destOrd="0" presId="urn:microsoft.com/office/officeart/2005/8/layout/orgChart1"/>
    <dgm:cxn modelId="{0E8EA7E5-B30E-4786-B334-13AEBCBA49BD}" type="presParOf" srcId="{34042681-328F-44D6-83BB-9DDAA28C21B0}" destId="{CE6762EC-95F5-44E2-8258-418EE3F0A4B5}" srcOrd="3" destOrd="0" presId="urn:microsoft.com/office/officeart/2005/8/layout/orgChart1"/>
    <dgm:cxn modelId="{D9CFCCC6-0E49-47F5-8321-01D4C4EDAB22}" type="presParOf" srcId="{CE6762EC-95F5-44E2-8258-418EE3F0A4B5}" destId="{76C03E21-DC1E-4256-AC0E-9C821394DEE0}" srcOrd="0" destOrd="0" presId="urn:microsoft.com/office/officeart/2005/8/layout/orgChart1"/>
    <dgm:cxn modelId="{9767D11E-C7CD-49C9-9EB6-AF5926383BB0}" type="presParOf" srcId="{76C03E21-DC1E-4256-AC0E-9C821394DEE0}" destId="{27E14674-2BD5-4583-A3D4-A521087854BE}" srcOrd="0" destOrd="0" presId="urn:microsoft.com/office/officeart/2005/8/layout/orgChart1"/>
    <dgm:cxn modelId="{B7B8EB98-BB68-4380-8262-6F4A7D45A3C3}" type="presParOf" srcId="{76C03E21-DC1E-4256-AC0E-9C821394DEE0}" destId="{B297675B-1414-4F26-AA2C-445D1AEDFDD4}" srcOrd="1" destOrd="0" presId="urn:microsoft.com/office/officeart/2005/8/layout/orgChart1"/>
    <dgm:cxn modelId="{6B24B1A9-0580-4FA6-8F0B-1EAF8FDA1598}" type="presParOf" srcId="{CE6762EC-95F5-44E2-8258-418EE3F0A4B5}" destId="{716F589B-ED66-4689-B71D-45673856B66E}" srcOrd="1" destOrd="0" presId="urn:microsoft.com/office/officeart/2005/8/layout/orgChart1"/>
    <dgm:cxn modelId="{1DCDF778-B7BC-4603-904D-DA578B097C47}" type="presParOf" srcId="{CE6762EC-95F5-44E2-8258-418EE3F0A4B5}" destId="{242560B0-B0D6-4245-9719-65BA5913616E}" srcOrd="2" destOrd="0" presId="urn:microsoft.com/office/officeart/2005/8/layout/orgChart1"/>
    <dgm:cxn modelId="{0D7B36B5-3A90-486B-AFDE-18EACDD3A673}" type="presParOf" srcId="{34042681-328F-44D6-83BB-9DDAA28C21B0}" destId="{7FD1670E-C1AD-4740-9494-B2CAAAB2E492}" srcOrd="4" destOrd="0" presId="urn:microsoft.com/office/officeart/2005/8/layout/orgChart1"/>
    <dgm:cxn modelId="{5587D07B-2EC4-4A61-AD18-AAA1E2D4CF96}" type="presParOf" srcId="{34042681-328F-44D6-83BB-9DDAA28C21B0}" destId="{53101BCF-5FE0-4CCF-A1CB-EF14CAD1D50A}" srcOrd="5" destOrd="0" presId="urn:microsoft.com/office/officeart/2005/8/layout/orgChart1"/>
    <dgm:cxn modelId="{9188AEFB-51A8-4CCD-949A-3D26C1A78B16}" type="presParOf" srcId="{53101BCF-5FE0-4CCF-A1CB-EF14CAD1D50A}" destId="{BCA41D59-4ECF-4A17-BCB1-2736DB0AE0F8}" srcOrd="0" destOrd="0" presId="urn:microsoft.com/office/officeart/2005/8/layout/orgChart1"/>
    <dgm:cxn modelId="{A4AA87F5-6951-45D0-94B1-EE72DE87D7A3}" type="presParOf" srcId="{BCA41D59-4ECF-4A17-BCB1-2736DB0AE0F8}" destId="{F60D8875-AD99-41F0-9151-26DDA6F5DDAF}" srcOrd="0" destOrd="0" presId="urn:microsoft.com/office/officeart/2005/8/layout/orgChart1"/>
    <dgm:cxn modelId="{331EC194-2615-438B-B8B8-F246307EAD17}" type="presParOf" srcId="{BCA41D59-4ECF-4A17-BCB1-2736DB0AE0F8}" destId="{54CEC422-FB2D-4996-B5D1-EBB2DEE21DCF}" srcOrd="1" destOrd="0" presId="urn:microsoft.com/office/officeart/2005/8/layout/orgChart1"/>
    <dgm:cxn modelId="{EB294E50-196D-4AF9-8B87-ACCFC3633BA0}" type="presParOf" srcId="{53101BCF-5FE0-4CCF-A1CB-EF14CAD1D50A}" destId="{CA78307D-991D-41C2-BFF7-78238156F4F7}" srcOrd="1" destOrd="0" presId="urn:microsoft.com/office/officeart/2005/8/layout/orgChart1"/>
    <dgm:cxn modelId="{0259453F-2B9E-4472-AA32-83856C83B08F}" type="presParOf" srcId="{53101BCF-5FE0-4CCF-A1CB-EF14CAD1D50A}" destId="{5978A423-DE7D-4254-B3E2-3CBBDCA6E976}" srcOrd="2" destOrd="0" presId="urn:microsoft.com/office/officeart/2005/8/layout/orgChart1"/>
    <dgm:cxn modelId="{52D73838-D013-45D8-A9E9-C4927DCC4B96}" type="presParOf" srcId="{4E8FCEB6-A9D7-47F5-92C4-23A6F13817B0}" destId="{E71506CB-D269-4A6B-97CB-0E0846E7053E}" srcOrd="2" destOrd="0" presId="urn:microsoft.com/office/officeart/2005/8/layout/orgChart1"/>
    <dgm:cxn modelId="{6500EBF6-8A67-41D4-8F14-FE005028CBFF}" type="presParOf" srcId="{9AEA24A6-7F69-4647-9F82-AC27B0E292DF}" destId="{C3CA3C15-2D5D-4739-9BAB-1D4D19C704FC}" srcOrd="6" destOrd="0" presId="urn:microsoft.com/office/officeart/2005/8/layout/orgChart1"/>
    <dgm:cxn modelId="{DE22FB7B-6FAC-4717-882B-A65D0DECF7AE}" type="presParOf" srcId="{9AEA24A6-7F69-4647-9F82-AC27B0E292DF}" destId="{8802C9C9-F0A6-4AE3-879F-65C95F96A70E}" srcOrd="7" destOrd="0" presId="urn:microsoft.com/office/officeart/2005/8/layout/orgChart1"/>
    <dgm:cxn modelId="{1E36BEED-6CAA-44DB-A54B-F23A07AD8C48}" type="presParOf" srcId="{8802C9C9-F0A6-4AE3-879F-65C95F96A70E}" destId="{EEE711BB-0E0A-451E-A084-8B8BE5D354F7}" srcOrd="0" destOrd="0" presId="urn:microsoft.com/office/officeart/2005/8/layout/orgChart1"/>
    <dgm:cxn modelId="{EE6F8AD2-6278-40D3-BF1F-9339B64CE1AE}" type="presParOf" srcId="{EEE711BB-0E0A-451E-A084-8B8BE5D354F7}" destId="{FA05D549-72B6-4340-A920-69C178B45B28}" srcOrd="0" destOrd="0" presId="urn:microsoft.com/office/officeart/2005/8/layout/orgChart1"/>
    <dgm:cxn modelId="{5D317B21-F6CB-485C-8919-439B37491528}" type="presParOf" srcId="{EEE711BB-0E0A-451E-A084-8B8BE5D354F7}" destId="{B135F78B-1606-46CC-98A2-036639562539}" srcOrd="1" destOrd="0" presId="urn:microsoft.com/office/officeart/2005/8/layout/orgChart1"/>
    <dgm:cxn modelId="{16C725AE-1C58-45D1-B71A-A6A9CA9482BE}" type="presParOf" srcId="{8802C9C9-F0A6-4AE3-879F-65C95F96A70E}" destId="{F6FB57A1-69AB-406A-8315-D36FD2159859}" srcOrd="1" destOrd="0" presId="urn:microsoft.com/office/officeart/2005/8/layout/orgChart1"/>
    <dgm:cxn modelId="{C1755935-3BB6-4033-AA98-F6F4FFB21161}" type="presParOf" srcId="{F6FB57A1-69AB-406A-8315-D36FD2159859}" destId="{ECC968B6-176B-4D0D-AAAE-BE53051A3960}" srcOrd="0" destOrd="0" presId="urn:microsoft.com/office/officeart/2005/8/layout/orgChart1"/>
    <dgm:cxn modelId="{94F1E069-C691-45D9-ADE6-8E72CD9EF9D7}" type="presParOf" srcId="{F6FB57A1-69AB-406A-8315-D36FD2159859}" destId="{D367CA60-DCF3-40DB-8BE1-FD3BBB323C7F}" srcOrd="1" destOrd="0" presId="urn:microsoft.com/office/officeart/2005/8/layout/orgChart1"/>
    <dgm:cxn modelId="{59997507-5FA4-424F-BC2C-6ED237045023}" type="presParOf" srcId="{D367CA60-DCF3-40DB-8BE1-FD3BBB323C7F}" destId="{43B71ADF-6172-46A9-A42F-06CD4A17D4ED}" srcOrd="0" destOrd="0" presId="urn:microsoft.com/office/officeart/2005/8/layout/orgChart1"/>
    <dgm:cxn modelId="{D7FF0882-D1AF-41A2-9035-CDA0790A66D5}" type="presParOf" srcId="{43B71ADF-6172-46A9-A42F-06CD4A17D4ED}" destId="{1AC9D23E-4D4F-4B60-8EF2-0E66BE161F53}" srcOrd="0" destOrd="0" presId="urn:microsoft.com/office/officeart/2005/8/layout/orgChart1"/>
    <dgm:cxn modelId="{793334F3-B4A6-4A14-8525-0320C24A45A0}" type="presParOf" srcId="{43B71ADF-6172-46A9-A42F-06CD4A17D4ED}" destId="{CF26F99A-A631-4067-9E18-6BE512ED712F}" srcOrd="1" destOrd="0" presId="urn:microsoft.com/office/officeart/2005/8/layout/orgChart1"/>
    <dgm:cxn modelId="{3F706FD8-0E9B-448A-BAA9-8E613329E9E3}" type="presParOf" srcId="{D367CA60-DCF3-40DB-8BE1-FD3BBB323C7F}" destId="{5CC3C1C3-743B-454F-A6BF-58B49D9FA5BC}" srcOrd="1" destOrd="0" presId="urn:microsoft.com/office/officeart/2005/8/layout/orgChart1"/>
    <dgm:cxn modelId="{451940BE-634C-4E63-A016-ACE0B695F82A}" type="presParOf" srcId="{5CC3C1C3-743B-454F-A6BF-58B49D9FA5BC}" destId="{18E595B5-8527-4787-BD20-ED43EE6BE7C9}" srcOrd="0" destOrd="0" presId="urn:microsoft.com/office/officeart/2005/8/layout/orgChart1"/>
    <dgm:cxn modelId="{7EE011A7-D42C-46C5-A260-40382A62D91E}" type="presParOf" srcId="{5CC3C1C3-743B-454F-A6BF-58B49D9FA5BC}" destId="{A62726E8-B855-424A-A5A9-20CB756CC124}" srcOrd="1" destOrd="0" presId="urn:microsoft.com/office/officeart/2005/8/layout/orgChart1"/>
    <dgm:cxn modelId="{9E5AF3DB-A277-40B4-A4AA-23D915286D92}" type="presParOf" srcId="{A62726E8-B855-424A-A5A9-20CB756CC124}" destId="{CD581812-F311-46CC-B641-56629F400E7C}" srcOrd="0" destOrd="0" presId="urn:microsoft.com/office/officeart/2005/8/layout/orgChart1"/>
    <dgm:cxn modelId="{CF07AEEE-7AE3-41AC-94CD-C256C903B257}" type="presParOf" srcId="{CD581812-F311-46CC-B641-56629F400E7C}" destId="{100BF653-1CAB-4B07-93CA-F390A733C5A6}" srcOrd="0" destOrd="0" presId="urn:microsoft.com/office/officeart/2005/8/layout/orgChart1"/>
    <dgm:cxn modelId="{CC31F322-ACA7-4469-9BA0-A7BA50707AD2}" type="presParOf" srcId="{CD581812-F311-46CC-B641-56629F400E7C}" destId="{B0AAC0E7-0E0B-4C90-8790-2F0F7F65BDD8}" srcOrd="1" destOrd="0" presId="urn:microsoft.com/office/officeart/2005/8/layout/orgChart1"/>
    <dgm:cxn modelId="{E0F9AB28-7FEF-46EA-8365-161B1C8721F0}" type="presParOf" srcId="{A62726E8-B855-424A-A5A9-20CB756CC124}" destId="{99D9D61D-BE72-4346-ADEC-887D018FAE4D}" srcOrd="1" destOrd="0" presId="urn:microsoft.com/office/officeart/2005/8/layout/orgChart1"/>
    <dgm:cxn modelId="{CCD8595E-D71A-4BED-9A3B-C1781FE5A941}" type="presParOf" srcId="{99D9D61D-BE72-4346-ADEC-887D018FAE4D}" destId="{425D5831-1AEC-4C7A-906D-E77AB5144520}" srcOrd="0" destOrd="0" presId="urn:microsoft.com/office/officeart/2005/8/layout/orgChart1"/>
    <dgm:cxn modelId="{A721114B-5949-48A0-A1FD-CB962A059A48}" type="presParOf" srcId="{99D9D61D-BE72-4346-ADEC-887D018FAE4D}" destId="{BDC77863-9876-47A7-93A3-BD0846207778}" srcOrd="1" destOrd="0" presId="urn:microsoft.com/office/officeart/2005/8/layout/orgChart1"/>
    <dgm:cxn modelId="{98365A00-10B8-42B9-97B3-F7744FF9E4B0}" type="presParOf" srcId="{BDC77863-9876-47A7-93A3-BD0846207778}" destId="{CF27172A-D03B-49F9-B1C7-DC6257A57CCA}" srcOrd="0" destOrd="0" presId="urn:microsoft.com/office/officeart/2005/8/layout/orgChart1"/>
    <dgm:cxn modelId="{3CB08612-32CE-4D84-BA89-0FED6E0B5C8C}" type="presParOf" srcId="{CF27172A-D03B-49F9-B1C7-DC6257A57CCA}" destId="{31999074-8AF9-493D-85E7-EFBA201D9D85}" srcOrd="0" destOrd="0" presId="urn:microsoft.com/office/officeart/2005/8/layout/orgChart1"/>
    <dgm:cxn modelId="{50A63139-0B20-4986-AB03-5F6D36E4B587}" type="presParOf" srcId="{CF27172A-D03B-49F9-B1C7-DC6257A57CCA}" destId="{3E1BACEA-5BF5-48F5-920D-F477AE055E2E}" srcOrd="1" destOrd="0" presId="urn:microsoft.com/office/officeart/2005/8/layout/orgChart1"/>
    <dgm:cxn modelId="{0C3936A3-42DD-41FD-9E49-E067C9158717}" type="presParOf" srcId="{BDC77863-9876-47A7-93A3-BD0846207778}" destId="{76732F34-C899-4EB1-A216-B4E90EC5E352}" srcOrd="1" destOrd="0" presId="urn:microsoft.com/office/officeart/2005/8/layout/orgChart1"/>
    <dgm:cxn modelId="{61663970-A8DA-4096-9B81-1C9097BAC7F4}" type="presParOf" srcId="{BDC77863-9876-47A7-93A3-BD0846207778}" destId="{D159A569-1AAA-4CC1-88F6-E1E0FD410650}" srcOrd="2" destOrd="0" presId="urn:microsoft.com/office/officeart/2005/8/layout/orgChart1"/>
    <dgm:cxn modelId="{D255A33E-7864-44ED-85A8-46C2225CC19A}" type="presParOf" srcId="{99D9D61D-BE72-4346-ADEC-887D018FAE4D}" destId="{9F274383-7CE9-4555-82C4-0A0D7955E03D}" srcOrd="2" destOrd="0" presId="urn:microsoft.com/office/officeart/2005/8/layout/orgChart1"/>
    <dgm:cxn modelId="{34688287-F048-4136-AFBE-A191B519A28F}" type="presParOf" srcId="{99D9D61D-BE72-4346-ADEC-887D018FAE4D}" destId="{A383798B-8A16-4654-8738-91D8822BAE35}" srcOrd="3" destOrd="0" presId="urn:microsoft.com/office/officeart/2005/8/layout/orgChart1"/>
    <dgm:cxn modelId="{ED594E71-E4FF-4C7A-9960-1A48CE18A92E}" type="presParOf" srcId="{A383798B-8A16-4654-8738-91D8822BAE35}" destId="{58E8AAD8-F129-4D44-9D94-013A58563B4C}" srcOrd="0" destOrd="0" presId="urn:microsoft.com/office/officeart/2005/8/layout/orgChart1"/>
    <dgm:cxn modelId="{B6C900E1-F608-4021-9C70-320C6A4B6EB6}" type="presParOf" srcId="{58E8AAD8-F129-4D44-9D94-013A58563B4C}" destId="{B8DD9AD0-031C-474E-AF34-5EC7335AE227}" srcOrd="0" destOrd="0" presId="urn:microsoft.com/office/officeart/2005/8/layout/orgChart1"/>
    <dgm:cxn modelId="{8F97B0CD-748E-4856-B57A-D7AB57046578}" type="presParOf" srcId="{58E8AAD8-F129-4D44-9D94-013A58563B4C}" destId="{9D83808F-950B-4F11-94A6-6B6140DA4A3F}" srcOrd="1" destOrd="0" presId="urn:microsoft.com/office/officeart/2005/8/layout/orgChart1"/>
    <dgm:cxn modelId="{CC8E3965-AC83-4044-BCC1-C68B71AD8339}" type="presParOf" srcId="{A383798B-8A16-4654-8738-91D8822BAE35}" destId="{9E24960E-53E0-4EF2-BD26-917DE795F3F5}" srcOrd="1" destOrd="0" presId="urn:microsoft.com/office/officeart/2005/8/layout/orgChart1"/>
    <dgm:cxn modelId="{A5BF4CA8-08B5-4DD0-83A2-23774D5D6C7C}" type="presParOf" srcId="{A383798B-8A16-4654-8738-91D8822BAE35}" destId="{B2ADD9A5-4749-4394-8A21-185716C7ACB7}" srcOrd="2" destOrd="0" presId="urn:microsoft.com/office/officeart/2005/8/layout/orgChart1"/>
    <dgm:cxn modelId="{F4367972-F103-411D-9B74-8A7A26A1E1A5}" type="presParOf" srcId="{A62726E8-B855-424A-A5A9-20CB756CC124}" destId="{4EEC7966-B95B-4212-B6E4-FE9665F3CC7C}" srcOrd="2" destOrd="0" presId="urn:microsoft.com/office/officeart/2005/8/layout/orgChart1"/>
    <dgm:cxn modelId="{39C5E57D-46AF-4BB8-AA52-9CF88A2D0387}" type="presParOf" srcId="{5CC3C1C3-743B-454F-A6BF-58B49D9FA5BC}" destId="{E679FFEE-F3DA-41A9-AC63-23944FAD0C19}" srcOrd="2" destOrd="0" presId="urn:microsoft.com/office/officeart/2005/8/layout/orgChart1"/>
    <dgm:cxn modelId="{98315AF7-7653-4282-8CDC-36B67DF85CB4}" type="presParOf" srcId="{5CC3C1C3-743B-454F-A6BF-58B49D9FA5BC}" destId="{0761314B-3945-4F61-8A7D-DB86A9FC8F84}" srcOrd="3" destOrd="0" presId="urn:microsoft.com/office/officeart/2005/8/layout/orgChart1"/>
    <dgm:cxn modelId="{49A5FEBB-F14F-49C9-BF46-6BD80B42904A}" type="presParOf" srcId="{0761314B-3945-4F61-8A7D-DB86A9FC8F84}" destId="{FB19E781-4A3C-41D1-BE70-EE7229BC2D6A}" srcOrd="0" destOrd="0" presId="urn:microsoft.com/office/officeart/2005/8/layout/orgChart1"/>
    <dgm:cxn modelId="{F63C0507-7495-466E-BBCD-59FDAD0D4209}" type="presParOf" srcId="{FB19E781-4A3C-41D1-BE70-EE7229BC2D6A}" destId="{839EE146-D1E7-4BC8-B6BC-A9A27CBBFF2D}" srcOrd="0" destOrd="0" presId="urn:microsoft.com/office/officeart/2005/8/layout/orgChart1"/>
    <dgm:cxn modelId="{D4173B19-52B1-4D16-B5D3-1490EC4598DF}" type="presParOf" srcId="{FB19E781-4A3C-41D1-BE70-EE7229BC2D6A}" destId="{B7E23345-897C-4836-A979-EE89EE1F333F}" srcOrd="1" destOrd="0" presId="urn:microsoft.com/office/officeart/2005/8/layout/orgChart1"/>
    <dgm:cxn modelId="{798E24E2-727C-4039-B9D8-F41CC62552FE}" type="presParOf" srcId="{0761314B-3945-4F61-8A7D-DB86A9FC8F84}" destId="{66C5B691-5F75-409D-981B-C0F5687803A3}" srcOrd="1" destOrd="0" presId="urn:microsoft.com/office/officeart/2005/8/layout/orgChart1"/>
    <dgm:cxn modelId="{E41787B8-6D01-41E4-9F39-C9366BED31CD}" type="presParOf" srcId="{66C5B691-5F75-409D-981B-C0F5687803A3}" destId="{8EB04E69-B2ED-4FBE-A6E1-E9179676C74F}" srcOrd="0" destOrd="0" presId="urn:microsoft.com/office/officeart/2005/8/layout/orgChart1"/>
    <dgm:cxn modelId="{C3419413-2C13-43DF-8AB6-36338E31E4FE}" type="presParOf" srcId="{66C5B691-5F75-409D-981B-C0F5687803A3}" destId="{D0D74DEC-D6CC-4C74-83CF-D6FB14FD6AFE}" srcOrd="1" destOrd="0" presId="urn:microsoft.com/office/officeart/2005/8/layout/orgChart1"/>
    <dgm:cxn modelId="{E6BA9F66-1207-4E1B-9392-C1B2BA1D4616}" type="presParOf" srcId="{D0D74DEC-D6CC-4C74-83CF-D6FB14FD6AFE}" destId="{3D9FE192-91A3-49D9-9962-F331CFA0DC45}" srcOrd="0" destOrd="0" presId="urn:microsoft.com/office/officeart/2005/8/layout/orgChart1"/>
    <dgm:cxn modelId="{26A9E9C3-59A3-4866-8ACF-2F1CF87A9F23}" type="presParOf" srcId="{3D9FE192-91A3-49D9-9962-F331CFA0DC45}" destId="{5E16AE17-A1E3-435F-88AD-93B041159708}" srcOrd="0" destOrd="0" presId="urn:microsoft.com/office/officeart/2005/8/layout/orgChart1"/>
    <dgm:cxn modelId="{BE7DABC8-6D60-4C6B-92D1-6CC90D761E45}" type="presParOf" srcId="{3D9FE192-91A3-49D9-9962-F331CFA0DC45}" destId="{BF788D44-06FB-4AC9-B8CD-32B0DE46A109}" srcOrd="1" destOrd="0" presId="urn:microsoft.com/office/officeart/2005/8/layout/orgChart1"/>
    <dgm:cxn modelId="{811B0657-791D-414B-B52F-196584767BA1}" type="presParOf" srcId="{D0D74DEC-D6CC-4C74-83CF-D6FB14FD6AFE}" destId="{FE9CE8FE-06A9-45A0-83C2-D68BAE6AEDF4}" srcOrd="1" destOrd="0" presId="urn:microsoft.com/office/officeart/2005/8/layout/orgChart1"/>
    <dgm:cxn modelId="{9F986303-382C-420B-A568-45B217B08908}" type="presParOf" srcId="{D0D74DEC-D6CC-4C74-83CF-D6FB14FD6AFE}" destId="{948E3460-9B64-430D-BC4B-C099ADDE7000}" srcOrd="2" destOrd="0" presId="urn:microsoft.com/office/officeart/2005/8/layout/orgChart1"/>
    <dgm:cxn modelId="{89D5F91B-0182-4836-80DB-F3ACDB227D19}" type="presParOf" srcId="{0761314B-3945-4F61-8A7D-DB86A9FC8F84}" destId="{5E7A5424-A1A4-4EC9-A955-2108FE6D7222}" srcOrd="2" destOrd="0" presId="urn:microsoft.com/office/officeart/2005/8/layout/orgChart1"/>
    <dgm:cxn modelId="{8D636856-6A46-419E-A33F-00DD1EB7C385}" type="presParOf" srcId="{5CC3C1C3-743B-454F-A6BF-58B49D9FA5BC}" destId="{67A7E993-4762-400B-9184-2A77109B0F06}" srcOrd="4" destOrd="0" presId="urn:microsoft.com/office/officeart/2005/8/layout/orgChart1"/>
    <dgm:cxn modelId="{BBB8A6A1-C53B-4F29-BA64-4811E78C9105}" type="presParOf" srcId="{5CC3C1C3-743B-454F-A6BF-58B49D9FA5BC}" destId="{24CC7733-1D65-4386-81E7-BE86BD849EE4}" srcOrd="5" destOrd="0" presId="urn:microsoft.com/office/officeart/2005/8/layout/orgChart1"/>
    <dgm:cxn modelId="{A96DD938-F2A3-4FCB-9A3A-CDECE9AD1D02}" type="presParOf" srcId="{24CC7733-1D65-4386-81E7-BE86BD849EE4}" destId="{1FD0DEE5-43F5-439C-BA2D-74B7DF4C0DB9}" srcOrd="0" destOrd="0" presId="urn:microsoft.com/office/officeart/2005/8/layout/orgChart1"/>
    <dgm:cxn modelId="{BBBE2CFF-418C-4AE4-B416-65E24C38A663}" type="presParOf" srcId="{1FD0DEE5-43F5-439C-BA2D-74B7DF4C0DB9}" destId="{8ECD2325-3774-4EEC-BA09-F53618BCD3F7}" srcOrd="0" destOrd="0" presId="urn:microsoft.com/office/officeart/2005/8/layout/orgChart1"/>
    <dgm:cxn modelId="{EE6D7BBB-B91A-4BF1-891E-5A03CFC30FAD}" type="presParOf" srcId="{1FD0DEE5-43F5-439C-BA2D-74B7DF4C0DB9}" destId="{1B9BC26A-BFD7-4CF8-9F09-B47467367616}" srcOrd="1" destOrd="0" presId="urn:microsoft.com/office/officeart/2005/8/layout/orgChart1"/>
    <dgm:cxn modelId="{A9C92DB7-6013-40B5-BB9E-317ED9855E38}" type="presParOf" srcId="{24CC7733-1D65-4386-81E7-BE86BD849EE4}" destId="{E17CDCFF-2231-4B51-AD04-A9152183D3F2}" srcOrd="1" destOrd="0" presId="urn:microsoft.com/office/officeart/2005/8/layout/orgChart1"/>
    <dgm:cxn modelId="{5D0A811D-EE83-4600-99E2-721AD40EE03F}" type="presParOf" srcId="{E17CDCFF-2231-4B51-AD04-A9152183D3F2}" destId="{CFC74650-3043-4264-AB7C-07B7F629B293}" srcOrd="0" destOrd="0" presId="urn:microsoft.com/office/officeart/2005/8/layout/orgChart1"/>
    <dgm:cxn modelId="{D615790A-03ED-498A-967E-84E11244576F}" type="presParOf" srcId="{E17CDCFF-2231-4B51-AD04-A9152183D3F2}" destId="{0D1751BD-DFB8-4C00-84FE-B386405B2B34}" srcOrd="1" destOrd="0" presId="urn:microsoft.com/office/officeart/2005/8/layout/orgChart1"/>
    <dgm:cxn modelId="{4FEEA72E-E42D-499D-8DD5-975DEEADFD48}" type="presParOf" srcId="{0D1751BD-DFB8-4C00-84FE-B386405B2B34}" destId="{58BB2C0B-DA7F-4809-BF9F-940C9FF0035C}" srcOrd="0" destOrd="0" presId="urn:microsoft.com/office/officeart/2005/8/layout/orgChart1"/>
    <dgm:cxn modelId="{8A2B5819-1A1B-47F5-81FB-B85AA5D9CA38}" type="presParOf" srcId="{58BB2C0B-DA7F-4809-BF9F-940C9FF0035C}" destId="{FBD73A55-6608-49D6-AF03-4B40078B07D7}" srcOrd="0" destOrd="0" presId="urn:microsoft.com/office/officeart/2005/8/layout/orgChart1"/>
    <dgm:cxn modelId="{3EF03DE2-381F-42BB-BD47-B3C0EC3EB358}" type="presParOf" srcId="{58BB2C0B-DA7F-4809-BF9F-940C9FF0035C}" destId="{52AC783C-F0BE-4540-B020-97574F506AC2}" srcOrd="1" destOrd="0" presId="urn:microsoft.com/office/officeart/2005/8/layout/orgChart1"/>
    <dgm:cxn modelId="{76210253-3FDD-4748-B706-98A214AC3D3B}" type="presParOf" srcId="{0D1751BD-DFB8-4C00-84FE-B386405B2B34}" destId="{7CC1B233-5B42-488A-BBD9-A3FEC9DFAA3D}" srcOrd="1" destOrd="0" presId="urn:microsoft.com/office/officeart/2005/8/layout/orgChart1"/>
    <dgm:cxn modelId="{397D12C8-AE7C-4A2F-8017-2146E09EEAB0}" type="presParOf" srcId="{0D1751BD-DFB8-4C00-84FE-B386405B2B34}" destId="{3630096F-5079-4134-BB4E-CB0061209C45}" srcOrd="2" destOrd="0" presId="urn:microsoft.com/office/officeart/2005/8/layout/orgChart1"/>
    <dgm:cxn modelId="{2394D7B1-5346-4B8D-BE44-827A1749538A}" type="presParOf" srcId="{E17CDCFF-2231-4B51-AD04-A9152183D3F2}" destId="{169757D3-88F5-44FC-A61D-B6FD72835E80}" srcOrd="2" destOrd="0" presId="urn:microsoft.com/office/officeart/2005/8/layout/orgChart1"/>
    <dgm:cxn modelId="{A91A480E-FCED-4773-9BA3-5964225BAE5D}" type="presParOf" srcId="{E17CDCFF-2231-4B51-AD04-A9152183D3F2}" destId="{95BA9696-18DD-4997-BCAA-77AF5F61B069}" srcOrd="3" destOrd="0" presId="urn:microsoft.com/office/officeart/2005/8/layout/orgChart1"/>
    <dgm:cxn modelId="{B9F64318-F0A4-4371-BC56-F65CBAAD6897}" type="presParOf" srcId="{95BA9696-18DD-4997-BCAA-77AF5F61B069}" destId="{5AC67567-570E-483E-A24E-CD941B1DD5EA}" srcOrd="0" destOrd="0" presId="urn:microsoft.com/office/officeart/2005/8/layout/orgChart1"/>
    <dgm:cxn modelId="{3997A04E-5360-4961-A3C8-71DA4B1A1EB0}" type="presParOf" srcId="{5AC67567-570E-483E-A24E-CD941B1DD5EA}" destId="{7B9036F5-EB1D-41FB-A121-E7EEC611FF43}" srcOrd="0" destOrd="0" presId="urn:microsoft.com/office/officeart/2005/8/layout/orgChart1"/>
    <dgm:cxn modelId="{83284537-D902-43BA-A1B9-325C4B502F88}" type="presParOf" srcId="{5AC67567-570E-483E-A24E-CD941B1DD5EA}" destId="{4811F7C9-9F81-4131-93C0-343D39D24188}" srcOrd="1" destOrd="0" presId="urn:microsoft.com/office/officeart/2005/8/layout/orgChart1"/>
    <dgm:cxn modelId="{30EDD10D-2F21-460C-ADB9-47125FD0D981}" type="presParOf" srcId="{95BA9696-18DD-4997-BCAA-77AF5F61B069}" destId="{23149CC1-608E-435A-B379-78D7EED484E2}" srcOrd="1" destOrd="0" presId="urn:microsoft.com/office/officeart/2005/8/layout/orgChart1"/>
    <dgm:cxn modelId="{23CE2417-9802-4854-95BB-F51CD44466B9}" type="presParOf" srcId="{95BA9696-18DD-4997-BCAA-77AF5F61B069}" destId="{0440D6FF-DF5A-4285-9EBC-1F576BACD3C0}" srcOrd="2" destOrd="0" presId="urn:microsoft.com/office/officeart/2005/8/layout/orgChart1"/>
    <dgm:cxn modelId="{C92402D2-483B-4E3F-8AFD-9BB25F92B0F3}" type="presParOf" srcId="{E17CDCFF-2231-4B51-AD04-A9152183D3F2}" destId="{15C008AA-036D-47F3-B2C8-6816FB8604DF}" srcOrd="4" destOrd="0" presId="urn:microsoft.com/office/officeart/2005/8/layout/orgChart1"/>
    <dgm:cxn modelId="{0AC6350F-AB40-484F-8B42-7F2961E240AD}" type="presParOf" srcId="{E17CDCFF-2231-4B51-AD04-A9152183D3F2}" destId="{DB76EB80-5E13-4DB6-B4A4-67B6A7BABB87}" srcOrd="5" destOrd="0" presId="urn:microsoft.com/office/officeart/2005/8/layout/orgChart1"/>
    <dgm:cxn modelId="{EC17C9FD-3730-421E-81F1-DF1F3B1ECF77}" type="presParOf" srcId="{DB76EB80-5E13-4DB6-B4A4-67B6A7BABB87}" destId="{8EC7EBBF-B171-4B54-B2D5-97BF423DDAF5}" srcOrd="0" destOrd="0" presId="urn:microsoft.com/office/officeart/2005/8/layout/orgChart1"/>
    <dgm:cxn modelId="{F6400FBC-A264-429D-9BE2-352E4EA68359}" type="presParOf" srcId="{8EC7EBBF-B171-4B54-B2D5-97BF423DDAF5}" destId="{5D63CAE8-3639-4A0A-BF97-17D056A3088F}" srcOrd="0" destOrd="0" presId="urn:microsoft.com/office/officeart/2005/8/layout/orgChart1"/>
    <dgm:cxn modelId="{7D2A77F9-CBDB-4895-A71A-1ECAEDE066C4}" type="presParOf" srcId="{8EC7EBBF-B171-4B54-B2D5-97BF423DDAF5}" destId="{259F627A-E31A-45E2-94AE-6F7BBD89C461}" srcOrd="1" destOrd="0" presId="urn:microsoft.com/office/officeart/2005/8/layout/orgChart1"/>
    <dgm:cxn modelId="{E97E7498-EDD5-41F8-AC7F-D1E24CDD416E}" type="presParOf" srcId="{DB76EB80-5E13-4DB6-B4A4-67B6A7BABB87}" destId="{1028DE72-8D95-48B6-800A-ABB7ACF40850}" srcOrd="1" destOrd="0" presId="urn:microsoft.com/office/officeart/2005/8/layout/orgChart1"/>
    <dgm:cxn modelId="{6BABFFC9-82B4-4B7D-9D65-BD8C0CCC5477}" type="presParOf" srcId="{DB76EB80-5E13-4DB6-B4A4-67B6A7BABB87}" destId="{C7968A6E-4E63-43D6-AE8E-F9B9E60FA531}" srcOrd="2" destOrd="0" presId="urn:microsoft.com/office/officeart/2005/8/layout/orgChart1"/>
    <dgm:cxn modelId="{42C27B1B-6D45-4A32-87FC-7FADDEEEAEEF}" type="presParOf" srcId="{24CC7733-1D65-4386-81E7-BE86BD849EE4}" destId="{E714CAB2-F5F4-4BAC-8FA2-BFDAD9E739CE}" srcOrd="2" destOrd="0" presId="urn:microsoft.com/office/officeart/2005/8/layout/orgChart1"/>
    <dgm:cxn modelId="{8E933327-5EE0-4EE6-ABD3-944D81C315E8}" type="presParOf" srcId="{5CC3C1C3-743B-454F-A6BF-58B49D9FA5BC}" destId="{7BC60269-0105-4635-8FED-0FBB069D0CC0}" srcOrd="6" destOrd="0" presId="urn:microsoft.com/office/officeart/2005/8/layout/orgChart1"/>
    <dgm:cxn modelId="{E5B61660-6CD2-4CE4-8E0D-4EA9249E028F}" type="presParOf" srcId="{5CC3C1C3-743B-454F-A6BF-58B49D9FA5BC}" destId="{6AEC5320-F862-4DFF-87BF-FA31124020BE}" srcOrd="7" destOrd="0" presId="urn:microsoft.com/office/officeart/2005/8/layout/orgChart1"/>
    <dgm:cxn modelId="{10672A14-48AF-4027-B457-EB7A58666ECE}" type="presParOf" srcId="{6AEC5320-F862-4DFF-87BF-FA31124020BE}" destId="{71C228C1-5390-40F2-84D3-C73324C40C76}" srcOrd="0" destOrd="0" presId="urn:microsoft.com/office/officeart/2005/8/layout/orgChart1"/>
    <dgm:cxn modelId="{D74F9CAF-E0DC-4E62-8909-019FB4CD0E20}" type="presParOf" srcId="{71C228C1-5390-40F2-84D3-C73324C40C76}" destId="{368D7829-AEEE-4A6A-865A-BD31D2886A5E}" srcOrd="0" destOrd="0" presId="urn:microsoft.com/office/officeart/2005/8/layout/orgChart1"/>
    <dgm:cxn modelId="{BCF19A6E-556B-4EAD-91DA-92CFADF315F5}" type="presParOf" srcId="{71C228C1-5390-40F2-84D3-C73324C40C76}" destId="{A0EE9BE2-9F97-483D-A825-4DC4DE86DD71}" srcOrd="1" destOrd="0" presId="urn:microsoft.com/office/officeart/2005/8/layout/orgChart1"/>
    <dgm:cxn modelId="{B2DEA35E-9FA4-47D4-846A-D32FE7CDB9D1}" type="presParOf" srcId="{6AEC5320-F862-4DFF-87BF-FA31124020BE}" destId="{40753296-37EE-45ED-9FAE-C9B36AC5DD6C}" srcOrd="1" destOrd="0" presId="urn:microsoft.com/office/officeart/2005/8/layout/orgChart1"/>
    <dgm:cxn modelId="{E7E4603C-D396-45F4-8EF4-D3DA82ACDF84}" type="presParOf" srcId="{40753296-37EE-45ED-9FAE-C9B36AC5DD6C}" destId="{DB7722C7-5F39-4478-A7CB-9B1C3D43D633}" srcOrd="0" destOrd="0" presId="urn:microsoft.com/office/officeart/2005/8/layout/orgChart1"/>
    <dgm:cxn modelId="{8154D887-E0E7-4EBF-9A9C-D9525E2F8C51}" type="presParOf" srcId="{40753296-37EE-45ED-9FAE-C9B36AC5DD6C}" destId="{50E95338-D208-4B4B-82BA-877D0FDE7C59}" srcOrd="1" destOrd="0" presId="urn:microsoft.com/office/officeart/2005/8/layout/orgChart1"/>
    <dgm:cxn modelId="{5CD3C394-AFA3-4BE1-A75D-FF947FF5DF31}" type="presParOf" srcId="{50E95338-D208-4B4B-82BA-877D0FDE7C59}" destId="{9DCF5924-39F5-4B1E-9A56-D69AB2B864B6}" srcOrd="0" destOrd="0" presId="urn:microsoft.com/office/officeart/2005/8/layout/orgChart1"/>
    <dgm:cxn modelId="{E4B6E96A-DE96-41B5-AAAB-621FAEDDF402}" type="presParOf" srcId="{9DCF5924-39F5-4B1E-9A56-D69AB2B864B6}" destId="{59C7BC89-A9B2-4A56-AFD3-502707906FF3}" srcOrd="0" destOrd="0" presId="urn:microsoft.com/office/officeart/2005/8/layout/orgChart1"/>
    <dgm:cxn modelId="{10D6F727-5562-4C03-B17B-1FDEA33987E8}" type="presParOf" srcId="{9DCF5924-39F5-4B1E-9A56-D69AB2B864B6}" destId="{FFF9F579-2027-49D4-847F-ADDB634DD9B4}" srcOrd="1" destOrd="0" presId="urn:microsoft.com/office/officeart/2005/8/layout/orgChart1"/>
    <dgm:cxn modelId="{C8F28EBD-7F00-4AB9-BC63-D6607A97AE60}" type="presParOf" srcId="{50E95338-D208-4B4B-82BA-877D0FDE7C59}" destId="{8BDAEA77-C2CA-4C14-8403-24F2900912AB}" srcOrd="1" destOrd="0" presId="urn:microsoft.com/office/officeart/2005/8/layout/orgChart1"/>
    <dgm:cxn modelId="{111C799A-ABFF-4374-B887-80480BC87E2C}" type="presParOf" srcId="{50E95338-D208-4B4B-82BA-877D0FDE7C59}" destId="{4BC01073-C52F-4648-838D-DD7A5007BF75}" srcOrd="2" destOrd="0" presId="urn:microsoft.com/office/officeart/2005/8/layout/orgChart1"/>
    <dgm:cxn modelId="{1E394FEA-104A-4A1F-A664-EBF6181B60BC}" type="presParOf" srcId="{40753296-37EE-45ED-9FAE-C9B36AC5DD6C}" destId="{9510AE6A-932C-4D67-B1D6-72B0E9BB522E}" srcOrd="2" destOrd="0" presId="urn:microsoft.com/office/officeart/2005/8/layout/orgChart1"/>
    <dgm:cxn modelId="{B64A5745-03E5-4BFE-9729-3C7EF2E10764}" type="presParOf" srcId="{40753296-37EE-45ED-9FAE-C9B36AC5DD6C}" destId="{0E2C3131-581A-4117-8409-DCE7631AE5A3}" srcOrd="3" destOrd="0" presId="urn:microsoft.com/office/officeart/2005/8/layout/orgChart1"/>
    <dgm:cxn modelId="{83B32399-9FF4-4C99-B309-06AE4BD7828D}" type="presParOf" srcId="{0E2C3131-581A-4117-8409-DCE7631AE5A3}" destId="{6A32AE35-F809-4C5F-935B-CEA30F24DBA9}" srcOrd="0" destOrd="0" presId="urn:microsoft.com/office/officeart/2005/8/layout/orgChart1"/>
    <dgm:cxn modelId="{9B8D50BD-2160-4BF0-94E2-5D74346C15E6}" type="presParOf" srcId="{6A32AE35-F809-4C5F-935B-CEA30F24DBA9}" destId="{4179FFDE-9997-4047-9417-18FEB7C73B9E}" srcOrd="0" destOrd="0" presId="urn:microsoft.com/office/officeart/2005/8/layout/orgChart1"/>
    <dgm:cxn modelId="{B5F4011F-2004-4001-9045-DEF36257B0C7}" type="presParOf" srcId="{6A32AE35-F809-4C5F-935B-CEA30F24DBA9}" destId="{FF5AD68E-F6B8-4C50-A1C6-D4A278CFD419}" srcOrd="1" destOrd="0" presId="urn:microsoft.com/office/officeart/2005/8/layout/orgChart1"/>
    <dgm:cxn modelId="{10D81C53-5C25-4939-9C97-9CABF2835050}" type="presParOf" srcId="{0E2C3131-581A-4117-8409-DCE7631AE5A3}" destId="{15C25D8B-D8B8-4609-998A-FB453C9BAFEE}" srcOrd="1" destOrd="0" presId="urn:microsoft.com/office/officeart/2005/8/layout/orgChart1"/>
    <dgm:cxn modelId="{F9374830-EDEE-4C57-A789-371B57AC8A28}" type="presParOf" srcId="{0E2C3131-581A-4117-8409-DCE7631AE5A3}" destId="{3CDE648A-4A89-4F74-BFE7-4E2592E0772B}" srcOrd="2" destOrd="0" presId="urn:microsoft.com/office/officeart/2005/8/layout/orgChart1"/>
    <dgm:cxn modelId="{55454EA7-612F-4E5F-BB60-F01107F9D86F}" type="presParOf" srcId="{6AEC5320-F862-4DFF-87BF-FA31124020BE}" destId="{5A9638A7-943B-4985-BB2E-744129D286AF}" srcOrd="2" destOrd="0" presId="urn:microsoft.com/office/officeart/2005/8/layout/orgChart1"/>
    <dgm:cxn modelId="{75B9E07D-31C4-4653-9D5D-3FB745BD4854}" type="presParOf" srcId="{D367CA60-DCF3-40DB-8BE1-FD3BBB323C7F}" destId="{10B6B626-5D96-49CC-8B32-CA9F77611DFA}" srcOrd="2" destOrd="0" presId="urn:microsoft.com/office/officeart/2005/8/layout/orgChart1"/>
    <dgm:cxn modelId="{7B91CD98-CE16-4965-9739-2482A69F531F}" type="presParOf" srcId="{8802C9C9-F0A6-4AE3-879F-65C95F96A70E}" destId="{2EB3F937-064F-4F43-A189-F94D4ACC5D07}" srcOrd="2" destOrd="0" presId="urn:microsoft.com/office/officeart/2005/8/layout/orgChart1"/>
    <dgm:cxn modelId="{253C1243-5278-47F6-BD00-16611C477AF8}" type="presParOf" srcId="{9AEA24A6-7F69-4647-9F82-AC27B0E292DF}" destId="{E64C5AD2-28AE-426E-87C8-7ABCA8CA3DFA}" srcOrd="8" destOrd="0" presId="urn:microsoft.com/office/officeart/2005/8/layout/orgChart1"/>
    <dgm:cxn modelId="{AAE72E31-9177-4E6C-A441-35BD7AFAF8BC}" type="presParOf" srcId="{9AEA24A6-7F69-4647-9F82-AC27B0E292DF}" destId="{4B0DF86C-9F86-4F45-88C8-1BFA032EA9E8}" srcOrd="9" destOrd="0" presId="urn:microsoft.com/office/officeart/2005/8/layout/orgChart1"/>
    <dgm:cxn modelId="{A6051908-20BE-4CFA-A2F1-ABCCD03246B2}" type="presParOf" srcId="{4B0DF86C-9F86-4F45-88C8-1BFA032EA9E8}" destId="{E2E4598C-52D1-4AA0-BF04-CB5ED9F7D0A2}" srcOrd="0" destOrd="0" presId="urn:microsoft.com/office/officeart/2005/8/layout/orgChart1"/>
    <dgm:cxn modelId="{A62757F6-1BB3-4589-BBA1-19827F5E55F4}" type="presParOf" srcId="{E2E4598C-52D1-4AA0-BF04-CB5ED9F7D0A2}" destId="{278793EC-F068-47E3-92AB-1A6FFF91D1CB}" srcOrd="0" destOrd="0" presId="urn:microsoft.com/office/officeart/2005/8/layout/orgChart1"/>
    <dgm:cxn modelId="{E3DD7458-409A-4531-8E13-B5B4E1A14A91}" type="presParOf" srcId="{E2E4598C-52D1-4AA0-BF04-CB5ED9F7D0A2}" destId="{272B82A8-9779-48DB-A766-FE99CB851D3C}" srcOrd="1" destOrd="0" presId="urn:microsoft.com/office/officeart/2005/8/layout/orgChart1"/>
    <dgm:cxn modelId="{E0E9E186-67AE-4433-939B-702D7D5E002A}" type="presParOf" srcId="{4B0DF86C-9F86-4F45-88C8-1BFA032EA9E8}" destId="{D73ECDAA-BD24-431D-8CB2-AE5005DBD4B9}" srcOrd="1" destOrd="0" presId="urn:microsoft.com/office/officeart/2005/8/layout/orgChart1"/>
    <dgm:cxn modelId="{F189C34F-0542-408B-86C6-C25705BFB3A2}" type="presParOf" srcId="{D73ECDAA-BD24-431D-8CB2-AE5005DBD4B9}" destId="{1A8EEDFA-0B1B-4189-854C-0F6B82AEFAB8}" srcOrd="0" destOrd="0" presId="urn:microsoft.com/office/officeart/2005/8/layout/orgChart1"/>
    <dgm:cxn modelId="{77EBAF1E-F907-4577-B019-C5A00583CDD9}" type="presParOf" srcId="{D73ECDAA-BD24-431D-8CB2-AE5005DBD4B9}" destId="{C2D75410-6FD0-4DE7-A02E-05A17ADF60C1}" srcOrd="1" destOrd="0" presId="urn:microsoft.com/office/officeart/2005/8/layout/orgChart1"/>
    <dgm:cxn modelId="{9F6CCC27-EEEF-47BC-8BAA-980CE2FE2909}" type="presParOf" srcId="{C2D75410-6FD0-4DE7-A02E-05A17ADF60C1}" destId="{B1384B53-69A3-4BB8-8638-4798F1265672}" srcOrd="0" destOrd="0" presId="urn:microsoft.com/office/officeart/2005/8/layout/orgChart1"/>
    <dgm:cxn modelId="{30476772-2D50-43D3-9243-E2F264842600}" type="presParOf" srcId="{B1384B53-69A3-4BB8-8638-4798F1265672}" destId="{47030FCA-D78B-45FE-A714-53522E3A5847}" srcOrd="0" destOrd="0" presId="urn:microsoft.com/office/officeart/2005/8/layout/orgChart1"/>
    <dgm:cxn modelId="{1066DD01-3E57-4016-8989-B9402FC5A4D3}" type="presParOf" srcId="{B1384B53-69A3-4BB8-8638-4798F1265672}" destId="{32406E91-9227-41B7-AEB8-49B4BCFF3B76}" srcOrd="1" destOrd="0" presId="urn:microsoft.com/office/officeart/2005/8/layout/orgChart1"/>
    <dgm:cxn modelId="{3ECBD824-0AE6-4EE6-965E-C713F7907F76}" type="presParOf" srcId="{C2D75410-6FD0-4DE7-A02E-05A17ADF60C1}" destId="{ED36AB72-100B-40DB-BA24-2D3604502761}" srcOrd="1" destOrd="0" presId="urn:microsoft.com/office/officeart/2005/8/layout/orgChart1"/>
    <dgm:cxn modelId="{E08E2A77-5FD2-483A-B2AC-166E30E00B78}" type="presParOf" srcId="{ED36AB72-100B-40DB-BA24-2D3604502761}" destId="{EE664290-B14F-4910-8E44-E4A09579A12F}" srcOrd="0" destOrd="0" presId="urn:microsoft.com/office/officeart/2005/8/layout/orgChart1"/>
    <dgm:cxn modelId="{4D7F1A23-9CAD-4DF3-BD1A-F8B9F8021500}" type="presParOf" srcId="{ED36AB72-100B-40DB-BA24-2D3604502761}" destId="{F3FABFB8-8902-4E0A-9B47-D1B7A6ECB2BD}" srcOrd="1" destOrd="0" presId="urn:microsoft.com/office/officeart/2005/8/layout/orgChart1"/>
    <dgm:cxn modelId="{536E14F9-6947-48B0-8614-ADD37DE52528}" type="presParOf" srcId="{F3FABFB8-8902-4E0A-9B47-D1B7A6ECB2BD}" destId="{A07DA362-B88B-4EC7-AC84-F8ABA5D0AB13}" srcOrd="0" destOrd="0" presId="urn:microsoft.com/office/officeart/2005/8/layout/orgChart1"/>
    <dgm:cxn modelId="{05D698DD-0F32-48D9-A303-468BD7371E84}" type="presParOf" srcId="{A07DA362-B88B-4EC7-AC84-F8ABA5D0AB13}" destId="{6D4BA6BB-7A11-40B3-85B2-0D8EAA083DAB}" srcOrd="0" destOrd="0" presId="urn:microsoft.com/office/officeart/2005/8/layout/orgChart1"/>
    <dgm:cxn modelId="{9B626D74-AFFB-4EDA-B13C-D4C99B199B34}" type="presParOf" srcId="{A07DA362-B88B-4EC7-AC84-F8ABA5D0AB13}" destId="{6165AD4E-89EA-4FDB-A7B5-8159C0B6FC77}" srcOrd="1" destOrd="0" presId="urn:microsoft.com/office/officeart/2005/8/layout/orgChart1"/>
    <dgm:cxn modelId="{546F90AB-565B-4EA0-B687-9CA851C1F414}" type="presParOf" srcId="{F3FABFB8-8902-4E0A-9B47-D1B7A6ECB2BD}" destId="{44011E2D-FCC7-494F-A7C5-3393BAA0051F}" srcOrd="1" destOrd="0" presId="urn:microsoft.com/office/officeart/2005/8/layout/orgChart1"/>
    <dgm:cxn modelId="{B80297FA-5ACA-4EB5-8DCE-5A1F69B07C3D}" type="presParOf" srcId="{F3FABFB8-8902-4E0A-9B47-D1B7A6ECB2BD}" destId="{1B0F9A95-E0FD-4575-B36D-7269FC8B476A}" srcOrd="2" destOrd="0" presId="urn:microsoft.com/office/officeart/2005/8/layout/orgChart1"/>
    <dgm:cxn modelId="{7419F233-B343-4B51-BEA2-E4A34990C23E}" type="presParOf" srcId="{ED36AB72-100B-40DB-BA24-2D3604502761}" destId="{87DDAF0B-0032-445A-87CE-E8A082E40CB4}" srcOrd="2" destOrd="0" presId="urn:microsoft.com/office/officeart/2005/8/layout/orgChart1"/>
    <dgm:cxn modelId="{DCB883E6-598F-47E7-9E33-22D3393344B7}" type="presParOf" srcId="{ED36AB72-100B-40DB-BA24-2D3604502761}" destId="{7502EDDA-F857-4DAC-890B-3D50F0A34C99}" srcOrd="3" destOrd="0" presId="urn:microsoft.com/office/officeart/2005/8/layout/orgChart1"/>
    <dgm:cxn modelId="{95CFCBEC-8369-4B92-B0B2-9FBCEA6934D7}" type="presParOf" srcId="{7502EDDA-F857-4DAC-890B-3D50F0A34C99}" destId="{484B64DC-5DA4-4AF2-8DAB-F7A64DECAFDD}" srcOrd="0" destOrd="0" presId="urn:microsoft.com/office/officeart/2005/8/layout/orgChart1"/>
    <dgm:cxn modelId="{DBECFBE1-7AC9-4E94-ACD5-4892254620AF}" type="presParOf" srcId="{484B64DC-5DA4-4AF2-8DAB-F7A64DECAFDD}" destId="{FC342680-DE79-4FE5-8F23-8227586D28BF}" srcOrd="0" destOrd="0" presId="urn:microsoft.com/office/officeart/2005/8/layout/orgChart1"/>
    <dgm:cxn modelId="{92B11F7D-E41C-4B88-93C4-3C53DD77CB63}" type="presParOf" srcId="{484B64DC-5DA4-4AF2-8DAB-F7A64DECAFDD}" destId="{06F07E61-8437-433B-A8C1-66177AF50573}" srcOrd="1" destOrd="0" presId="urn:microsoft.com/office/officeart/2005/8/layout/orgChart1"/>
    <dgm:cxn modelId="{D9A88644-6E39-482A-8096-DDCC1078AF06}" type="presParOf" srcId="{7502EDDA-F857-4DAC-890B-3D50F0A34C99}" destId="{9E69404F-719B-4C01-A5A0-41EDC99F2B87}" srcOrd="1" destOrd="0" presId="urn:microsoft.com/office/officeart/2005/8/layout/orgChart1"/>
    <dgm:cxn modelId="{EC4F98A2-9823-450A-8CA4-488921669F1D}" type="presParOf" srcId="{7502EDDA-F857-4DAC-890B-3D50F0A34C99}" destId="{8D009544-3A45-43F4-BB29-D697EBB3645C}" srcOrd="2" destOrd="0" presId="urn:microsoft.com/office/officeart/2005/8/layout/orgChart1"/>
    <dgm:cxn modelId="{5E384BCA-6C0A-4A34-93F9-AC10C111162C}" type="presParOf" srcId="{ED36AB72-100B-40DB-BA24-2D3604502761}" destId="{04C7CD2D-833B-4D9D-85C6-AF0B1AA658CC}" srcOrd="4" destOrd="0" presId="urn:microsoft.com/office/officeart/2005/8/layout/orgChart1"/>
    <dgm:cxn modelId="{AE31EFE6-33FE-4BFF-BCC6-E9E3DC0516CA}" type="presParOf" srcId="{ED36AB72-100B-40DB-BA24-2D3604502761}" destId="{5ABF4D33-2864-49CE-81A9-E4C17CBCAFAB}" srcOrd="5" destOrd="0" presId="urn:microsoft.com/office/officeart/2005/8/layout/orgChart1"/>
    <dgm:cxn modelId="{7B8A6842-868B-45B8-8155-FDF2ADBC1FD8}" type="presParOf" srcId="{5ABF4D33-2864-49CE-81A9-E4C17CBCAFAB}" destId="{738C94C9-E687-405F-92A6-70E81F5E5B39}" srcOrd="0" destOrd="0" presId="urn:microsoft.com/office/officeart/2005/8/layout/orgChart1"/>
    <dgm:cxn modelId="{A015FF0B-80C6-43E3-BF2C-A694B3FB2CCD}" type="presParOf" srcId="{738C94C9-E687-405F-92A6-70E81F5E5B39}" destId="{324DB6BA-B704-43D5-B5CE-A000874A6A6D}" srcOrd="0" destOrd="0" presId="urn:microsoft.com/office/officeart/2005/8/layout/orgChart1"/>
    <dgm:cxn modelId="{4FDB5BEE-2473-4AD9-9CE3-E56A78F5075E}" type="presParOf" srcId="{738C94C9-E687-405F-92A6-70E81F5E5B39}" destId="{0683C437-35F2-42C8-95E0-09DFD24CF45B}" srcOrd="1" destOrd="0" presId="urn:microsoft.com/office/officeart/2005/8/layout/orgChart1"/>
    <dgm:cxn modelId="{2C71A2DF-3F54-4EC7-B707-1878E3DBBFCC}" type="presParOf" srcId="{5ABF4D33-2864-49CE-81A9-E4C17CBCAFAB}" destId="{74BD60EE-86A8-43DF-9D73-9B079D2C443A}" srcOrd="1" destOrd="0" presId="urn:microsoft.com/office/officeart/2005/8/layout/orgChart1"/>
    <dgm:cxn modelId="{86640BC6-F3C8-4553-9401-EA7F8C3897A8}" type="presParOf" srcId="{5ABF4D33-2864-49CE-81A9-E4C17CBCAFAB}" destId="{0BC30908-EA09-44B3-A068-D12E8B86A57F}" srcOrd="2" destOrd="0" presId="urn:microsoft.com/office/officeart/2005/8/layout/orgChart1"/>
    <dgm:cxn modelId="{6DBF060A-FB33-4EB4-829D-46E77A8DC4A8}" type="presParOf" srcId="{ED36AB72-100B-40DB-BA24-2D3604502761}" destId="{63F8B324-AAA6-4022-9543-4684198697AC}" srcOrd="6" destOrd="0" presId="urn:microsoft.com/office/officeart/2005/8/layout/orgChart1"/>
    <dgm:cxn modelId="{7F5185B8-93FC-46E3-9238-0465E9318F84}" type="presParOf" srcId="{ED36AB72-100B-40DB-BA24-2D3604502761}" destId="{0415304F-F9E4-4AAB-9282-D0F4FDA3C185}" srcOrd="7" destOrd="0" presId="urn:microsoft.com/office/officeart/2005/8/layout/orgChart1"/>
    <dgm:cxn modelId="{414BC050-ADF1-4DB4-8F8F-3D96DE5721DD}" type="presParOf" srcId="{0415304F-F9E4-4AAB-9282-D0F4FDA3C185}" destId="{D1341E6A-372C-4E00-BE07-F85CBADE9EDE}" srcOrd="0" destOrd="0" presId="urn:microsoft.com/office/officeart/2005/8/layout/orgChart1"/>
    <dgm:cxn modelId="{F24F8DE1-7CFC-466C-9156-D19E53ACBFD1}" type="presParOf" srcId="{D1341E6A-372C-4E00-BE07-F85CBADE9EDE}" destId="{B93A1F07-2B48-4C61-8D82-71F8732EEEFB}" srcOrd="0" destOrd="0" presId="urn:microsoft.com/office/officeart/2005/8/layout/orgChart1"/>
    <dgm:cxn modelId="{B2F160F6-E3A5-4278-B9D7-C8BB40DC6E12}" type="presParOf" srcId="{D1341E6A-372C-4E00-BE07-F85CBADE9EDE}" destId="{CBF84923-136A-4245-96DD-F4106443A6BC}" srcOrd="1" destOrd="0" presId="urn:microsoft.com/office/officeart/2005/8/layout/orgChart1"/>
    <dgm:cxn modelId="{AA121CBE-4E9B-4693-AF64-A291B67A6F97}" type="presParOf" srcId="{0415304F-F9E4-4AAB-9282-D0F4FDA3C185}" destId="{9939D101-57C4-40EC-A2A2-62711AA0B95A}" srcOrd="1" destOrd="0" presId="urn:microsoft.com/office/officeart/2005/8/layout/orgChart1"/>
    <dgm:cxn modelId="{B37AD966-5919-4853-982D-F42982CE6E72}" type="presParOf" srcId="{0415304F-F9E4-4AAB-9282-D0F4FDA3C185}" destId="{EF1B3084-F46D-4CEE-A42E-C5E667C2BF72}" srcOrd="2" destOrd="0" presId="urn:microsoft.com/office/officeart/2005/8/layout/orgChart1"/>
    <dgm:cxn modelId="{C6B37FD2-46DD-47C9-8A9A-CAA4A43004E7}" type="presParOf" srcId="{ED36AB72-100B-40DB-BA24-2D3604502761}" destId="{5C7722CA-3816-4D78-9604-13BF4BE679C1}" srcOrd="8" destOrd="0" presId="urn:microsoft.com/office/officeart/2005/8/layout/orgChart1"/>
    <dgm:cxn modelId="{67DB3B05-D9BF-47EA-BB94-06EAB2BD5B3F}" type="presParOf" srcId="{ED36AB72-100B-40DB-BA24-2D3604502761}" destId="{1CF99396-FD22-4D92-B0CF-62EB5E750866}" srcOrd="9" destOrd="0" presId="urn:microsoft.com/office/officeart/2005/8/layout/orgChart1"/>
    <dgm:cxn modelId="{DB37044F-B45A-4DC7-BDC5-C1D2B2B97DEA}" type="presParOf" srcId="{1CF99396-FD22-4D92-B0CF-62EB5E750866}" destId="{907AECEB-A5EE-445F-AD4A-ADCAF1C20B8C}" srcOrd="0" destOrd="0" presId="urn:microsoft.com/office/officeart/2005/8/layout/orgChart1"/>
    <dgm:cxn modelId="{D89A0D4A-90AF-4B82-8F80-AB5F690392A7}" type="presParOf" srcId="{907AECEB-A5EE-445F-AD4A-ADCAF1C20B8C}" destId="{2F89C1F2-FFF2-49F8-BCBC-9ED28EE69939}" srcOrd="0" destOrd="0" presId="urn:microsoft.com/office/officeart/2005/8/layout/orgChart1"/>
    <dgm:cxn modelId="{D9EBD2CB-59E2-460D-B729-029AD3A6ED11}" type="presParOf" srcId="{907AECEB-A5EE-445F-AD4A-ADCAF1C20B8C}" destId="{41568312-6DEA-401E-BFB6-CB2BD5BCD59F}" srcOrd="1" destOrd="0" presId="urn:microsoft.com/office/officeart/2005/8/layout/orgChart1"/>
    <dgm:cxn modelId="{D9A19FF4-6BC7-4424-BEA8-8C8F16770BDE}" type="presParOf" srcId="{1CF99396-FD22-4D92-B0CF-62EB5E750866}" destId="{916CC5D8-E716-4011-BF9E-82D424822E93}" srcOrd="1" destOrd="0" presId="urn:microsoft.com/office/officeart/2005/8/layout/orgChart1"/>
    <dgm:cxn modelId="{33DE9AFA-962C-4959-8408-C30B7A688038}" type="presParOf" srcId="{1CF99396-FD22-4D92-B0CF-62EB5E750866}" destId="{4F1A87AA-F9ED-47AD-A061-FB19A8EA5772}" srcOrd="2" destOrd="0" presId="urn:microsoft.com/office/officeart/2005/8/layout/orgChart1"/>
    <dgm:cxn modelId="{C9C73BC7-BDE1-4646-B061-E39487C65590}" type="presParOf" srcId="{C2D75410-6FD0-4DE7-A02E-05A17ADF60C1}" destId="{5410EE1F-6A19-459E-80C0-DFA83ED67206}" srcOrd="2" destOrd="0" presId="urn:microsoft.com/office/officeart/2005/8/layout/orgChart1"/>
    <dgm:cxn modelId="{330955D8-7E99-4930-AE49-72AF9B7AABB4}" type="presParOf" srcId="{4B0DF86C-9F86-4F45-88C8-1BFA032EA9E8}" destId="{A62B86D6-348F-4E57-B187-D5470C2801DF}" srcOrd="2" destOrd="0" presId="urn:microsoft.com/office/officeart/2005/8/layout/orgChart1"/>
    <dgm:cxn modelId="{CA8B067A-4A4B-4534-A45B-C5E3E5739FD5}" type="presParOf" srcId="{9AEA24A6-7F69-4647-9F82-AC27B0E292DF}" destId="{C61AD2A1-28A6-47CE-847B-261398D08E00}" srcOrd="10" destOrd="0" presId="urn:microsoft.com/office/officeart/2005/8/layout/orgChart1"/>
    <dgm:cxn modelId="{5F6979C8-FB04-42DE-B775-C58EFD7D4D0B}" type="presParOf" srcId="{9AEA24A6-7F69-4647-9F82-AC27B0E292DF}" destId="{C87198F7-D989-47AB-ACA4-5B558AC61A40}" srcOrd="11" destOrd="0" presId="urn:microsoft.com/office/officeart/2005/8/layout/orgChart1"/>
    <dgm:cxn modelId="{6219FF17-D7B8-4C89-835B-A02BED2B1B66}" type="presParOf" srcId="{C87198F7-D989-47AB-ACA4-5B558AC61A40}" destId="{4ACF9C24-97C6-45C0-B7D2-85BEDC454D59}" srcOrd="0" destOrd="0" presId="urn:microsoft.com/office/officeart/2005/8/layout/orgChart1"/>
    <dgm:cxn modelId="{A1D211A4-B8A8-4D18-8226-F55D5E8A41F4}" type="presParOf" srcId="{4ACF9C24-97C6-45C0-B7D2-85BEDC454D59}" destId="{D8D7A3A1-66D6-45BD-8E46-DE7713A91B55}" srcOrd="0" destOrd="0" presId="urn:microsoft.com/office/officeart/2005/8/layout/orgChart1"/>
    <dgm:cxn modelId="{FD6D644A-0455-4078-AC67-F5EB251DAD15}" type="presParOf" srcId="{4ACF9C24-97C6-45C0-B7D2-85BEDC454D59}" destId="{FCE6000F-FE78-43B3-86EE-BF6D45CD1D86}" srcOrd="1" destOrd="0" presId="urn:microsoft.com/office/officeart/2005/8/layout/orgChart1"/>
    <dgm:cxn modelId="{678528D2-6A14-4693-9F90-F8EAA655CD29}" type="presParOf" srcId="{C87198F7-D989-47AB-ACA4-5B558AC61A40}" destId="{348E750F-250A-44A3-A5E4-8F726C180037}" srcOrd="1" destOrd="0" presId="urn:microsoft.com/office/officeart/2005/8/layout/orgChart1"/>
    <dgm:cxn modelId="{3354478A-9B3F-449C-96EF-C6891BD6D996}" type="presParOf" srcId="{348E750F-250A-44A3-A5E4-8F726C180037}" destId="{00661E92-438E-418D-B3B4-F17A71583E12}" srcOrd="0" destOrd="0" presId="urn:microsoft.com/office/officeart/2005/8/layout/orgChart1"/>
    <dgm:cxn modelId="{34C74439-5684-4D92-86B2-09B6A3A4C8B4}" type="presParOf" srcId="{348E750F-250A-44A3-A5E4-8F726C180037}" destId="{0AA2C98F-5994-461C-B3FC-74AC00A5E09C}" srcOrd="1" destOrd="0" presId="urn:microsoft.com/office/officeart/2005/8/layout/orgChart1"/>
    <dgm:cxn modelId="{9F1A643F-DCB0-4C9D-8E70-992463AE8C58}" type="presParOf" srcId="{0AA2C98F-5994-461C-B3FC-74AC00A5E09C}" destId="{A9A93CD6-58BD-4A40-B150-8262352E74CD}" srcOrd="0" destOrd="0" presId="urn:microsoft.com/office/officeart/2005/8/layout/orgChart1"/>
    <dgm:cxn modelId="{919A9BA1-4C87-4361-89FE-E045FB84B1D4}" type="presParOf" srcId="{A9A93CD6-58BD-4A40-B150-8262352E74CD}" destId="{8C87DA37-53DB-4E06-AC7D-177384BE5C5E}" srcOrd="0" destOrd="0" presId="urn:microsoft.com/office/officeart/2005/8/layout/orgChart1"/>
    <dgm:cxn modelId="{2004687D-A08D-4F6E-BD18-9A9DC6FE09BA}" type="presParOf" srcId="{A9A93CD6-58BD-4A40-B150-8262352E74CD}" destId="{EAC21A29-9A8F-4E72-99FD-F63546B0410F}" srcOrd="1" destOrd="0" presId="urn:microsoft.com/office/officeart/2005/8/layout/orgChart1"/>
    <dgm:cxn modelId="{169B9096-5BFD-4186-8C4A-7478DE10776C}" type="presParOf" srcId="{0AA2C98F-5994-461C-B3FC-74AC00A5E09C}" destId="{B05F7F52-C1D3-4CC5-822E-FD7745F6CC44}" srcOrd="1" destOrd="0" presId="urn:microsoft.com/office/officeart/2005/8/layout/orgChart1"/>
    <dgm:cxn modelId="{9F638815-415C-49A9-95D2-1B31836E196A}" type="presParOf" srcId="{B05F7F52-C1D3-4CC5-822E-FD7745F6CC44}" destId="{811BDF3E-A3E5-4D99-83EC-05E650410AE9}" srcOrd="0" destOrd="0" presId="urn:microsoft.com/office/officeart/2005/8/layout/orgChart1"/>
    <dgm:cxn modelId="{E443F884-2113-4583-BFC5-881CC29AEE75}" type="presParOf" srcId="{B05F7F52-C1D3-4CC5-822E-FD7745F6CC44}" destId="{73CDA04F-2BC2-4AE2-9B08-A8D53C4B8B47}" srcOrd="1" destOrd="0" presId="urn:microsoft.com/office/officeart/2005/8/layout/orgChart1"/>
    <dgm:cxn modelId="{3B0BA713-FDA4-4165-87DA-060853E20BCD}" type="presParOf" srcId="{73CDA04F-2BC2-4AE2-9B08-A8D53C4B8B47}" destId="{67C04433-E5BB-45FF-A435-9D0C4632CDFD}" srcOrd="0" destOrd="0" presId="urn:microsoft.com/office/officeart/2005/8/layout/orgChart1"/>
    <dgm:cxn modelId="{09B507DC-9399-42F0-9790-B3E31489653B}" type="presParOf" srcId="{67C04433-E5BB-45FF-A435-9D0C4632CDFD}" destId="{AF24903E-70DF-4309-BD9E-F166DA9E7632}" srcOrd="0" destOrd="0" presId="urn:microsoft.com/office/officeart/2005/8/layout/orgChart1"/>
    <dgm:cxn modelId="{657717BB-3594-41B6-BF3B-09F71B4CEF5E}" type="presParOf" srcId="{67C04433-E5BB-45FF-A435-9D0C4632CDFD}" destId="{ED99F3DE-154A-4254-B935-B8B6E36FEB19}" srcOrd="1" destOrd="0" presId="urn:microsoft.com/office/officeart/2005/8/layout/orgChart1"/>
    <dgm:cxn modelId="{029E3429-83F2-4E17-ACD9-D18D66E11EFF}" type="presParOf" srcId="{73CDA04F-2BC2-4AE2-9B08-A8D53C4B8B47}" destId="{00751AE8-EB85-4AE5-8234-72E6195FB8A2}" srcOrd="1" destOrd="0" presId="urn:microsoft.com/office/officeart/2005/8/layout/orgChart1"/>
    <dgm:cxn modelId="{044E796F-837D-476D-90E7-62D3B6E06F14}" type="presParOf" srcId="{00751AE8-EB85-4AE5-8234-72E6195FB8A2}" destId="{FB36382C-0862-4E86-8FDD-4FBCA687862B}" srcOrd="0" destOrd="0" presId="urn:microsoft.com/office/officeart/2005/8/layout/orgChart1"/>
    <dgm:cxn modelId="{3BE40BF1-2E18-4CEB-B55C-1404BE152D26}" type="presParOf" srcId="{00751AE8-EB85-4AE5-8234-72E6195FB8A2}" destId="{2B5E7356-F1DC-450A-B38F-FDD7B75EBD13}" srcOrd="1" destOrd="0" presId="urn:microsoft.com/office/officeart/2005/8/layout/orgChart1"/>
    <dgm:cxn modelId="{4741E93C-3981-491D-8921-A0FFA69074B5}" type="presParOf" srcId="{2B5E7356-F1DC-450A-B38F-FDD7B75EBD13}" destId="{503DCFBE-C985-4275-86FB-EA2C9800009D}" srcOrd="0" destOrd="0" presId="urn:microsoft.com/office/officeart/2005/8/layout/orgChart1"/>
    <dgm:cxn modelId="{B20249C1-FE6B-439C-88B8-3063F26E3FB4}" type="presParOf" srcId="{503DCFBE-C985-4275-86FB-EA2C9800009D}" destId="{693C6753-6A63-4A11-B84C-B48E2B75546D}" srcOrd="0" destOrd="0" presId="urn:microsoft.com/office/officeart/2005/8/layout/orgChart1"/>
    <dgm:cxn modelId="{D17B91A6-8A95-4490-BCAC-630F0B4355F5}" type="presParOf" srcId="{503DCFBE-C985-4275-86FB-EA2C9800009D}" destId="{4A135B53-472B-4923-96A5-045DBA58EB40}" srcOrd="1" destOrd="0" presId="urn:microsoft.com/office/officeart/2005/8/layout/orgChart1"/>
    <dgm:cxn modelId="{F64FD85B-8AF3-4576-AB1D-2345A1C56008}" type="presParOf" srcId="{2B5E7356-F1DC-450A-B38F-FDD7B75EBD13}" destId="{AF8AA27B-2FB7-4FCB-A8D9-0F1C2061E384}" srcOrd="1" destOrd="0" presId="urn:microsoft.com/office/officeart/2005/8/layout/orgChart1"/>
    <dgm:cxn modelId="{0ABE7662-8ADA-41F5-AE6D-35467BB0F1E5}" type="presParOf" srcId="{2B5E7356-F1DC-450A-B38F-FDD7B75EBD13}" destId="{D0B203AE-631C-4F0D-93C4-0761925C31D8}" srcOrd="2" destOrd="0" presId="urn:microsoft.com/office/officeart/2005/8/layout/orgChart1"/>
    <dgm:cxn modelId="{35888610-ECCA-495F-B974-EB357419C4FB}" type="presParOf" srcId="{73CDA04F-2BC2-4AE2-9B08-A8D53C4B8B47}" destId="{99E46265-4C61-4357-B02F-EBE5EAA87422}" srcOrd="2" destOrd="0" presId="urn:microsoft.com/office/officeart/2005/8/layout/orgChart1"/>
    <dgm:cxn modelId="{FC3BEDA4-234A-4F95-BCCC-3FBA13BEFABB}" type="presParOf" srcId="{B05F7F52-C1D3-4CC5-822E-FD7745F6CC44}" destId="{ECE45D75-BBB4-4525-9A28-978D6D089C30}" srcOrd="2" destOrd="0" presId="urn:microsoft.com/office/officeart/2005/8/layout/orgChart1"/>
    <dgm:cxn modelId="{C58099E5-5860-436A-B974-844188C29EE1}" type="presParOf" srcId="{B05F7F52-C1D3-4CC5-822E-FD7745F6CC44}" destId="{EFBB72CB-4F66-445B-BED5-F04C33D413CB}" srcOrd="3" destOrd="0" presId="urn:microsoft.com/office/officeart/2005/8/layout/orgChart1"/>
    <dgm:cxn modelId="{921F162A-D436-4C99-B186-E15C6743E079}" type="presParOf" srcId="{EFBB72CB-4F66-445B-BED5-F04C33D413CB}" destId="{F01170F4-5E53-4C20-BC5A-44125D9C74F9}" srcOrd="0" destOrd="0" presId="urn:microsoft.com/office/officeart/2005/8/layout/orgChart1"/>
    <dgm:cxn modelId="{23F11A70-60EE-4E5C-B269-CE632F7E43EC}" type="presParOf" srcId="{F01170F4-5E53-4C20-BC5A-44125D9C74F9}" destId="{4217A6A2-4457-41C2-9F13-5225C2F6D71A}" srcOrd="0" destOrd="0" presId="urn:microsoft.com/office/officeart/2005/8/layout/orgChart1"/>
    <dgm:cxn modelId="{9ECE7501-2A74-46B9-9C64-E5CD6C9B1EE1}" type="presParOf" srcId="{F01170F4-5E53-4C20-BC5A-44125D9C74F9}" destId="{8560707C-A503-4B94-8058-C1263A05A4E0}" srcOrd="1" destOrd="0" presId="urn:microsoft.com/office/officeart/2005/8/layout/orgChart1"/>
    <dgm:cxn modelId="{D8F0562D-9D50-4068-A3CD-D2CB0D451211}" type="presParOf" srcId="{EFBB72CB-4F66-445B-BED5-F04C33D413CB}" destId="{B8D494BC-41E3-495B-8BD9-086BA0880442}" srcOrd="1" destOrd="0" presId="urn:microsoft.com/office/officeart/2005/8/layout/orgChart1"/>
    <dgm:cxn modelId="{62B6A183-648F-4FFC-B4F7-F2F732BF9796}" type="presParOf" srcId="{B8D494BC-41E3-495B-8BD9-086BA0880442}" destId="{539E6AE1-8382-4614-AC44-12495633523E}" srcOrd="0" destOrd="0" presId="urn:microsoft.com/office/officeart/2005/8/layout/orgChart1"/>
    <dgm:cxn modelId="{F5855C10-B74C-4605-93AB-A956A8A2B173}" type="presParOf" srcId="{B8D494BC-41E3-495B-8BD9-086BA0880442}" destId="{A7DD70A2-9C69-43B3-95C9-3391A4698AF8}" srcOrd="1" destOrd="0" presId="urn:microsoft.com/office/officeart/2005/8/layout/orgChart1"/>
    <dgm:cxn modelId="{59E28CB1-CA16-4912-9A6F-E2BE997A3F1A}" type="presParOf" srcId="{A7DD70A2-9C69-43B3-95C9-3391A4698AF8}" destId="{55EADD19-3341-4A0D-BC99-778FEC894861}" srcOrd="0" destOrd="0" presId="urn:microsoft.com/office/officeart/2005/8/layout/orgChart1"/>
    <dgm:cxn modelId="{06EA1C25-0744-44F3-8CD2-BA13A6A02FC1}" type="presParOf" srcId="{55EADD19-3341-4A0D-BC99-778FEC894861}" destId="{D5968A94-2B9C-490E-8815-1F3A254C56EB}" srcOrd="0" destOrd="0" presId="urn:microsoft.com/office/officeart/2005/8/layout/orgChart1"/>
    <dgm:cxn modelId="{79A3C53B-DF7B-431D-AABC-B18A3C173BE8}" type="presParOf" srcId="{55EADD19-3341-4A0D-BC99-778FEC894861}" destId="{340A2418-E68E-4345-BD1F-B787107B7B61}" srcOrd="1" destOrd="0" presId="urn:microsoft.com/office/officeart/2005/8/layout/orgChart1"/>
    <dgm:cxn modelId="{55C11810-305B-483C-B445-B697C792E7B7}" type="presParOf" srcId="{A7DD70A2-9C69-43B3-95C9-3391A4698AF8}" destId="{43FA42ED-E9B0-456B-93AD-486A70C055E3}" srcOrd="1" destOrd="0" presId="urn:microsoft.com/office/officeart/2005/8/layout/orgChart1"/>
    <dgm:cxn modelId="{1B184F04-14BA-4308-A407-08AE8A8982C8}" type="presParOf" srcId="{43FA42ED-E9B0-456B-93AD-486A70C055E3}" destId="{D0BA23AF-D13F-47B5-B250-158B2F040DAF}" srcOrd="0" destOrd="0" presId="urn:microsoft.com/office/officeart/2005/8/layout/orgChart1"/>
    <dgm:cxn modelId="{7BC5ED79-BC5B-4A88-9DAB-553FFC2CB624}" type="presParOf" srcId="{43FA42ED-E9B0-456B-93AD-486A70C055E3}" destId="{35DA1578-84A6-4396-B721-5B94876A3F81}" srcOrd="1" destOrd="0" presId="urn:microsoft.com/office/officeart/2005/8/layout/orgChart1"/>
    <dgm:cxn modelId="{467EFF97-4897-46D6-8CC2-B9EF359AFC07}" type="presParOf" srcId="{35DA1578-84A6-4396-B721-5B94876A3F81}" destId="{93FE92A8-7D46-45CF-8FE5-E24BBE8B1E61}" srcOrd="0" destOrd="0" presId="urn:microsoft.com/office/officeart/2005/8/layout/orgChart1"/>
    <dgm:cxn modelId="{157C2062-7E11-4ACC-9B53-F59F8D66CF71}" type="presParOf" srcId="{93FE92A8-7D46-45CF-8FE5-E24BBE8B1E61}" destId="{84FCD670-10A3-40A5-9081-E9D93CF9C822}" srcOrd="0" destOrd="0" presId="urn:microsoft.com/office/officeart/2005/8/layout/orgChart1"/>
    <dgm:cxn modelId="{FFAC3C27-70E7-493E-9DB0-4AC062E948DC}" type="presParOf" srcId="{93FE92A8-7D46-45CF-8FE5-E24BBE8B1E61}" destId="{C8A78C95-3546-478B-8BB7-5AF5407DD699}" srcOrd="1" destOrd="0" presId="urn:microsoft.com/office/officeart/2005/8/layout/orgChart1"/>
    <dgm:cxn modelId="{A4393D0F-FD9E-4ED4-9112-05731572B020}" type="presParOf" srcId="{35DA1578-84A6-4396-B721-5B94876A3F81}" destId="{77D8D686-3F66-4BEB-BEE7-D803A6380564}" srcOrd="1" destOrd="0" presId="urn:microsoft.com/office/officeart/2005/8/layout/orgChart1"/>
    <dgm:cxn modelId="{8A0EE8AC-25C1-4A21-BEAF-98CB93FC35A0}" type="presParOf" srcId="{35DA1578-84A6-4396-B721-5B94876A3F81}" destId="{436B4A43-F906-4360-8E9F-AD06BE95DDDC}" srcOrd="2" destOrd="0" presId="urn:microsoft.com/office/officeart/2005/8/layout/orgChart1"/>
    <dgm:cxn modelId="{64D94049-0260-46DA-AB2F-DAABA1250A28}" type="presParOf" srcId="{43FA42ED-E9B0-456B-93AD-486A70C055E3}" destId="{4A5973E7-5F8E-4473-947A-7C7CD5507FBF}" srcOrd="2" destOrd="0" presId="urn:microsoft.com/office/officeart/2005/8/layout/orgChart1"/>
    <dgm:cxn modelId="{9A504DA5-CDE6-4B64-B094-0FBDCD8B0D70}" type="presParOf" srcId="{43FA42ED-E9B0-456B-93AD-486A70C055E3}" destId="{88818521-0874-4163-BE78-0842A311E58C}" srcOrd="3" destOrd="0" presId="urn:microsoft.com/office/officeart/2005/8/layout/orgChart1"/>
    <dgm:cxn modelId="{88C2CFE8-5691-4323-8379-85133737C66E}" type="presParOf" srcId="{88818521-0874-4163-BE78-0842A311E58C}" destId="{0F172FE8-3B5A-40F1-AB1F-6EBAC7B2332C}" srcOrd="0" destOrd="0" presId="urn:microsoft.com/office/officeart/2005/8/layout/orgChart1"/>
    <dgm:cxn modelId="{6EFC281D-0485-4040-9A6A-6115AFBD6D15}" type="presParOf" srcId="{0F172FE8-3B5A-40F1-AB1F-6EBAC7B2332C}" destId="{D8F80FC9-9C92-454E-8369-790CCFA1AF08}" srcOrd="0" destOrd="0" presId="urn:microsoft.com/office/officeart/2005/8/layout/orgChart1"/>
    <dgm:cxn modelId="{728FDC08-203E-47DD-9CA5-CD46A17B0DB0}" type="presParOf" srcId="{0F172FE8-3B5A-40F1-AB1F-6EBAC7B2332C}" destId="{B9234393-1CF7-4D28-9C30-4E85CE77DC6D}" srcOrd="1" destOrd="0" presId="urn:microsoft.com/office/officeart/2005/8/layout/orgChart1"/>
    <dgm:cxn modelId="{B38456C2-B46C-4A42-96DB-F8636836B62D}" type="presParOf" srcId="{88818521-0874-4163-BE78-0842A311E58C}" destId="{0F2EBE2F-12EF-457B-9CAB-C5341FDCDC3B}" srcOrd="1" destOrd="0" presId="urn:microsoft.com/office/officeart/2005/8/layout/orgChart1"/>
    <dgm:cxn modelId="{A1FF7089-FA50-4A72-9400-B84F6481D256}" type="presParOf" srcId="{88818521-0874-4163-BE78-0842A311E58C}" destId="{F27237C5-ADB1-4FF5-AADD-F11363E4BFB8}" srcOrd="2" destOrd="0" presId="urn:microsoft.com/office/officeart/2005/8/layout/orgChart1"/>
    <dgm:cxn modelId="{BC819E35-F056-4E90-BD70-DD47133D46C3}" type="presParOf" srcId="{43FA42ED-E9B0-456B-93AD-486A70C055E3}" destId="{5F4C79E6-DE41-4CDD-BAB9-399799C83B67}" srcOrd="4" destOrd="0" presId="urn:microsoft.com/office/officeart/2005/8/layout/orgChart1"/>
    <dgm:cxn modelId="{2F09D47E-0743-40B1-86C5-2CC7FFCFF997}" type="presParOf" srcId="{43FA42ED-E9B0-456B-93AD-486A70C055E3}" destId="{65CDB38C-D342-49FC-9A3E-580D1F0485AF}" srcOrd="5" destOrd="0" presId="urn:microsoft.com/office/officeart/2005/8/layout/orgChart1"/>
    <dgm:cxn modelId="{BDFA8EE6-F43D-4A8B-8B5D-B00EE4F68DA9}" type="presParOf" srcId="{65CDB38C-D342-49FC-9A3E-580D1F0485AF}" destId="{E88BF428-8F98-4167-B6AF-F8E8E73ADD07}" srcOrd="0" destOrd="0" presId="urn:microsoft.com/office/officeart/2005/8/layout/orgChart1"/>
    <dgm:cxn modelId="{A4E00DBE-C7EC-43AB-84F9-6BDFFB7AD846}" type="presParOf" srcId="{E88BF428-8F98-4167-B6AF-F8E8E73ADD07}" destId="{87700F39-9F6B-4B60-9513-4A6CFC614C2F}" srcOrd="0" destOrd="0" presId="urn:microsoft.com/office/officeart/2005/8/layout/orgChart1"/>
    <dgm:cxn modelId="{0C9455B1-64B9-4459-BF63-F6276D036FBF}" type="presParOf" srcId="{E88BF428-8F98-4167-B6AF-F8E8E73ADD07}" destId="{D6F6C5CE-A41A-4DAD-8710-B0E56094149A}" srcOrd="1" destOrd="0" presId="urn:microsoft.com/office/officeart/2005/8/layout/orgChart1"/>
    <dgm:cxn modelId="{5234418D-31E3-405C-A214-5EF86BDFF386}" type="presParOf" srcId="{65CDB38C-D342-49FC-9A3E-580D1F0485AF}" destId="{EED15BA3-F13D-42C6-86CA-63E8D3F4613C}" srcOrd="1" destOrd="0" presId="urn:microsoft.com/office/officeart/2005/8/layout/orgChart1"/>
    <dgm:cxn modelId="{62A9C8F9-6236-48EF-AD91-7EEBC95CD129}" type="presParOf" srcId="{65CDB38C-D342-49FC-9A3E-580D1F0485AF}" destId="{691F7A8E-B753-4CB7-9DD2-F57220A2FEAF}" srcOrd="2" destOrd="0" presId="urn:microsoft.com/office/officeart/2005/8/layout/orgChart1"/>
    <dgm:cxn modelId="{0DE38FC4-0501-4E08-989D-4EC3CDAD780D}" type="presParOf" srcId="{A7DD70A2-9C69-43B3-95C9-3391A4698AF8}" destId="{6BAC56F5-7B21-45D3-B3B6-4FBB9BA76D01}" srcOrd="2" destOrd="0" presId="urn:microsoft.com/office/officeart/2005/8/layout/orgChart1"/>
    <dgm:cxn modelId="{95B31961-42F5-45FB-8024-F1D695FFCBC2}" type="presParOf" srcId="{B8D494BC-41E3-495B-8BD9-086BA0880442}" destId="{063827D1-B5AE-46E4-954F-EB1CAF5F98F3}" srcOrd="2" destOrd="0" presId="urn:microsoft.com/office/officeart/2005/8/layout/orgChart1"/>
    <dgm:cxn modelId="{0B8642C0-D70E-4966-A7D1-027B8A383D31}" type="presParOf" srcId="{B8D494BC-41E3-495B-8BD9-086BA0880442}" destId="{9CADF9CF-2701-4FF5-9699-EF8A8FBA37A5}" srcOrd="3" destOrd="0" presId="urn:microsoft.com/office/officeart/2005/8/layout/orgChart1"/>
    <dgm:cxn modelId="{D0C926F8-3342-4D6F-8BC6-E809EC5EBE7F}" type="presParOf" srcId="{9CADF9CF-2701-4FF5-9699-EF8A8FBA37A5}" destId="{6A7EDE1F-A612-435E-B84D-0CE0113FAD91}" srcOrd="0" destOrd="0" presId="urn:microsoft.com/office/officeart/2005/8/layout/orgChart1"/>
    <dgm:cxn modelId="{331E87A7-362F-4530-B800-4EA8A5B5CAA3}" type="presParOf" srcId="{6A7EDE1F-A612-435E-B84D-0CE0113FAD91}" destId="{90C9EF55-80C6-467C-A9D7-076125C801BA}" srcOrd="0" destOrd="0" presId="urn:microsoft.com/office/officeart/2005/8/layout/orgChart1"/>
    <dgm:cxn modelId="{44D58761-2514-483A-8C12-218FE7EC846B}" type="presParOf" srcId="{6A7EDE1F-A612-435E-B84D-0CE0113FAD91}" destId="{2EED4655-92EE-41C1-9D79-1F698056592E}" srcOrd="1" destOrd="0" presId="urn:microsoft.com/office/officeart/2005/8/layout/orgChart1"/>
    <dgm:cxn modelId="{681B15A1-8086-481C-A302-7351730797FC}" type="presParOf" srcId="{9CADF9CF-2701-4FF5-9699-EF8A8FBA37A5}" destId="{A530DB78-4AA6-409B-96DC-4BA535AB2E2F}" srcOrd="1" destOrd="0" presId="urn:microsoft.com/office/officeart/2005/8/layout/orgChart1"/>
    <dgm:cxn modelId="{65007ECF-520E-4869-A305-857E3930EA8A}" type="presParOf" srcId="{A530DB78-4AA6-409B-96DC-4BA535AB2E2F}" destId="{5D73F09F-CCD9-4409-B12D-98EC45417028}" srcOrd="0" destOrd="0" presId="urn:microsoft.com/office/officeart/2005/8/layout/orgChart1"/>
    <dgm:cxn modelId="{91834570-7EB1-470D-8FF8-5F97B905B5A3}" type="presParOf" srcId="{A530DB78-4AA6-409B-96DC-4BA535AB2E2F}" destId="{BEE6BBAB-0A57-4509-A840-109A0FAAA7EC}" srcOrd="1" destOrd="0" presId="urn:microsoft.com/office/officeart/2005/8/layout/orgChart1"/>
    <dgm:cxn modelId="{5FAEC57E-A7BB-40D1-A334-6C89DA0D6571}" type="presParOf" srcId="{BEE6BBAB-0A57-4509-A840-109A0FAAA7EC}" destId="{4A0ADAB5-D139-4744-A925-B5A3DFA65CC2}" srcOrd="0" destOrd="0" presId="urn:microsoft.com/office/officeart/2005/8/layout/orgChart1"/>
    <dgm:cxn modelId="{924A771D-E3F3-43AD-9D3E-CC2079ACD515}" type="presParOf" srcId="{4A0ADAB5-D139-4744-A925-B5A3DFA65CC2}" destId="{03E45A5D-D27C-4F9B-815B-E540D6D6AF63}" srcOrd="0" destOrd="0" presId="urn:microsoft.com/office/officeart/2005/8/layout/orgChart1"/>
    <dgm:cxn modelId="{8015CD54-F42E-49EF-BE17-889E249164CC}" type="presParOf" srcId="{4A0ADAB5-D139-4744-A925-B5A3DFA65CC2}" destId="{C9647922-8AE6-47D4-A5CF-6F281658BCA2}" srcOrd="1" destOrd="0" presId="urn:microsoft.com/office/officeart/2005/8/layout/orgChart1"/>
    <dgm:cxn modelId="{B31863DE-1EC2-48B4-877A-6005D8DCAAEC}" type="presParOf" srcId="{BEE6BBAB-0A57-4509-A840-109A0FAAA7EC}" destId="{A925B2D9-F98B-4492-994D-C44CA521E014}" srcOrd="1" destOrd="0" presId="urn:microsoft.com/office/officeart/2005/8/layout/orgChart1"/>
    <dgm:cxn modelId="{4F217CFB-8ADB-4CE4-94AA-C962BE59A4D3}" type="presParOf" srcId="{BEE6BBAB-0A57-4509-A840-109A0FAAA7EC}" destId="{76DFB8F2-583C-4B3B-B862-C0571C5231D8}" srcOrd="2" destOrd="0" presId="urn:microsoft.com/office/officeart/2005/8/layout/orgChart1"/>
    <dgm:cxn modelId="{B7501829-4C69-4F26-A840-D0866AA40526}" type="presParOf" srcId="{9CADF9CF-2701-4FF5-9699-EF8A8FBA37A5}" destId="{F92AC539-F6E9-4F40-A9E2-59732B3EDCFE}" srcOrd="2" destOrd="0" presId="urn:microsoft.com/office/officeart/2005/8/layout/orgChart1"/>
    <dgm:cxn modelId="{AFCBB5A0-7B0B-4086-BFFF-51ED4E09B0D4}" type="presParOf" srcId="{EFBB72CB-4F66-445B-BED5-F04C33D413CB}" destId="{8B39EE95-986A-4B44-9686-15EFB17BA654}" srcOrd="2" destOrd="0" presId="urn:microsoft.com/office/officeart/2005/8/layout/orgChart1"/>
    <dgm:cxn modelId="{9E160561-6399-4524-BFE2-CB02BD5ECB50}" type="presParOf" srcId="{0AA2C98F-5994-461C-B3FC-74AC00A5E09C}" destId="{A1FB1CD5-044E-4924-98FC-32FFC3514AE9}" srcOrd="2" destOrd="0" presId="urn:microsoft.com/office/officeart/2005/8/layout/orgChart1"/>
    <dgm:cxn modelId="{3C973EF1-3088-4C08-B0B6-50F7DAF64FE2}" type="presParOf" srcId="{C87198F7-D989-47AB-ACA4-5B558AC61A40}" destId="{B60C11E9-A2AA-4857-AABF-8609319533A5}" srcOrd="2" destOrd="0" presId="urn:microsoft.com/office/officeart/2005/8/layout/orgChart1"/>
    <dgm:cxn modelId="{E41B8E90-70DB-4B92-8548-1C6D9A9A0408}" type="presParOf" srcId="{9AEA24A6-7F69-4647-9F82-AC27B0E292DF}" destId="{14B6C0BE-1623-44C3-8B7B-4196030FEC41}" srcOrd="12" destOrd="0" presId="urn:microsoft.com/office/officeart/2005/8/layout/orgChart1"/>
    <dgm:cxn modelId="{B352F447-B498-4F7C-ABB0-9E9733BA91E6}" type="presParOf" srcId="{9AEA24A6-7F69-4647-9F82-AC27B0E292DF}" destId="{307140DB-8E08-4643-9F49-B87F5A27E3A3}" srcOrd="13" destOrd="0" presId="urn:microsoft.com/office/officeart/2005/8/layout/orgChart1"/>
    <dgm:cxn modelId="{94AE71E9-F5FA-40B2-A3DD-FF14C9AF6DB2}" type="presParOf" srcId="{307140DB-8E08-4643-9F49-B87F5A27E3A3}" destId="{BB2BBA6C-51FA-44AF-9564-3CD64E452720}" srcOrd="0" destOrd="0" presId="urn:microsoft.com/office/officeart/2005/8/layout/orgChart1"/>
    <dgm:cxn modelId="{0F27379F-C1D6-40F1-B7B7-30736B1C1E69}" type="presParOf" srcId="{BB2BBA6C-51FA-44AF-9564-3CD64E452720}" destId="{8EF01A3B-A431-4C77-AEB5-8D1A30E07250}" srcOrd="0" destOrd="0" presId="urn:microsoft.com/office/officeart/2005/8/layout/orgChart1"/>
    <dgm:cxn modelId="{B4646C9E-6E48-4922-BA36-07F94C42B48D}" type="presParOf" srcId="{BB2BBA6C-51FA-44AF-9564-3CD64E452720}" destId="{90EFB5A3-F659-4237-9EAF-6E83B81A11AF}" srcOrd="1" destOrd="0" presId="urn:microsoft.com/office/officeart/2005/8/layout/orgChart1"/>
    <dgm:cxn modelId="{49A42533-AE00-4F96-99FB-F5CF4B951012}" type="presParOf" srcId="{307140DB-8E08-4643-9F49-B87F5A27E3A3}" destId="{05826858-475E-447F-ADE5-3D8B0EF5135F}" srcOrd="1" destOrd="0" presId="urn:microsoft.com/office/officeart/2005/8/layout/orgChart1"/>
    <dgm:cxn modelId="{7E1E1DEA-B6FF-4C3B-B606-A6EF555C333E}" type="presParOf" srcId="{05826858-475E-447F-ADE5-3D8B0EF5135F}" destId="{1AF30B73-CA73-4F93-85B7-8BD392521480}" srcOrd="0" destOrd="0" presId="urn:microsoft.com/office/officeart/2005/8/layout/orgChart1"/>
    <dgm:cxn modelId="{266D0179-C84E-4349-AFB9-74CF830194AD}" type="presParOf" srcId="{05826858-475E-447F-ADE5-3D8B0EF5135F}" destId="{7F1A743E-B300-4AF2-A592-0C719ED3B1B2}" srcOrd="1" destOrd="0" presId="urn:microsoft.com/office/officeart/2005/8/layout/orgChart1"/>
    <dgm:cxn modelId="{A3D40123-5367-49F6-9AE7-A2D62C641CBD}" type="presParOf" srcId="{7F1A743E-B300-4AF2-A592-0C719ED3B1B2}" destId="{FBAEEB06-0833-4C13-8DAA-437CC98B992C}" srcOrd="0" destOrd="0" presId="urn:microsoft.com/office/officeart/2005/8/layout/orgChart1"/>
    <dgm:cxn modelId="{183B5792-7950-4852-94DE-DD7D4327DCB2}" type="presParOf" srcId="{FBAEEB06-0833-4C13-8DAA-437CC98B992C}" destId="{D24CD87A-5D87-4B49-8D7B-92311586F2FC}" srcOrd="0" destOrd="0" presId="urn:microsoft.com/office/officeart/2005/8/layout/orgChart1"/>
    <dgm:cxn modelId="{7F4F3B13-33EB-4C18-9A84-47ABCA6EF270}" type="presParOf" srcId="{FBAEEB06-0833-4C13-8DAA-437CC98B992C}" destId="{86C089D5-B741-4EE1-9C51-7C9FE983FBBE}" srcOrd="1" destOrd="0" presId="urn:microsoft.com/office/officeart/2005/8/layout/orgChart1"/>
    <dgm:cxn modelId="{0B1EF1F9-9362-44E5-B5ED-C87C79C3F760}" type="presParOf" srcId="{7F1A743E-B300-4AF2-A592-0C719ED3B1B2}" destId="{7D0AF381-6A89-4E48-99E6-071E44409D85}" srcOrd="1" destOrd="0" presId="urn:microsoft.com/office/officeart/2005/8/layout/orgChart1"/>
    <dgm:cxn modelId="{35D6DBC9-0F88-44A0-B9D8-31B2CE83BFFE}" type="presParOf" srcId="{7F1A743E-B300-4AF2-A592-0C719ED3B1B2}" destId="{856CF939-BE2B-4213-B198-9F9AB462597F}" srcOrd="2" destOrd="0" presId="urn:microsoft.com/office/officeart/2005/8/layout/orgChart1"/>
    <dgm:cxn modelId="{73A96790-7C3B-46E4-AA33-5CF9673AE222}" type="presParOf" srcId="{05826858-475E-447F-ADE5-3D8B0EF5135F}" destId="{C747E709-00F4-4AFF-9CD3-6680C64ABA53}" srcOrd="2" destOrd="0" presId="urn:microsoft.com/office/officeart/2005/8/layout/orgChart1"/>
    <dgm:cxn modelId="{573B21B4-B473-49C1-B09A-94E2E9EB78D6}" type="presParOf" srcId="{05826858-475E-447F-ADE5-3D8B0EF5135F}" destId="{2EF83FC0-30B3-4761-A871-9F9B82D4BBC1}" srcOrd="3" destOrd="0" presId="urn:microsoft.com/office/officeart/2005/8/layout/orgChart1"/>
    <dgm:cxn modelId="{AC20C752-741A-4EBF-A5B2-3A87EC66CE44}" type="presParOf" srcId="{2EF83FC0-30B3-4761-A871-9F9B82D4BBC1}" destId="{B1571997-EC75-420E-B533-1C16BCDEADE6}" srcOrd="0" destOrd="0" presId="urn:microsoft.com/office/officeart/2005/8/layout/orgChart1"/>
    <dgm:cxn modelId="{941F60AE-ABD9-47AD-9EFF-E366A1138A8F}" type="presParOf" srcId="{B1571997-EC75-420E-B533-1C16BCDEADE6}" destId="{B116342C-6076-46F3-A854-98198459DB14}" srcOrd="0" destOrd="0" presId="urn:microsoft.com/office/officeart/2005/8/layout/orgChart1"/>
    <dgm:cxn modelId="{45B3CE57-8971-49EF-840F-C081C2282CC1}" type="presParOf" srcId="{B1571997-EC75-420E-B533-1C16BCDEADE6}" destId="{9D3FC519-8C62-45B7-AAC7-BCDAFE5EAEEF}" srcOrd="1" destOrd="0" presId="urn:microsoft.com/office/officeart/2005/8/layout/orgChart1"/>
    <dgm:cxn modelId="{57C10350-D93D-4B39-AD92-A5D2C4EF1054}" type="presParOf" srcId="{2EF83FC0-30B3-4761-A871-9F9B82D4BBC1}" destId="{BE500C81-C8F0-47EC-9958-4645C273A035}" srcOrd="1" destOrd="0" presId="urn:microsoft.com/office/officeart/2005/8/layout/orgChart1"/>
    <dgm:cxn modelId="{CAA8AE2E-573D-4B8E-A231-9F81EB76799E}" type="presParOf" srcId="{2EF83FC0-30B3-4761-A871-9F9B82D4BBC1}" destId="{33FFEE56-D006-4AEA-903A-537057ACBF2E}" srcOrd="2" destOrd="0" presId="urn:microsoft.com/office/officeart/2005/8/layout/orgChart1"/>
    <dgm:cxn modelId="{E56951F3-1C91-46DA-9552-46404EB3277A}" type="presParOf" srcId="{307140DB-8E08-4643-9F49-B87F5A27E3A3}" destId="{FEBD6AD5-9E3F-41A4-B0CD-E545CBA2764C}" srcOrd="2" destOrd="0" presId="urn:microsoft.com/office/officeart/2005/8/layout/orgChart1"/>
    <dgm:cxn modelId="{47A2C48D-5974-411A-8695-0B97DEFDDDD1}" type="presParOf" srcId="{42CF6E43-02D4-4317-9F49-7BDB130CBCD0}" destId="{91812387-B001-4F39-A360-31F90E6D83EE}" srcOrd="2" destOrd="0" presId="urn:microsoft.com/office/officeart/2005/8/layout/orgChart1"/>
    <dgm:cxn modelId="{52F4B086-1EFE-4CDB-BF8D-2785326F417F}" type="presParOf" srcId="{66049BDC-6D0A-4626-99D5-4D7B4A2643E0}" destId="{B3232CBB-C01D-48F6-8503-5F6F7AE95018}" srcOrd="6" destOrd="0" presId="urn:microsoft.com/office/officeart/2005/8/layout/orgChart1"/>
    <dgm:cxn modelId="{56914833-9D17-402D-AF5E-153CDE9D4001}" type="presParOf" srcId="{66049BDC-6D0A-4626-99D5-4D7B4A2643E0}" destId="{4D1D9E09-146F-4376-AFF4-E71DBFDDC772}" srcOrd="7" destOrd="0" presId="urn:microsoft.com/office/officeart/2005/8/layout/orgChart1"/>
    <dgm:cxn modelId="{B700E029-46E6-4C91-B891-C5C98BD161C8}" type="presParOf" srcId="{4D1D9E09-146F-4376-AFF4-E71DBFDDC772}" destId="{9CEEE457-CD41-4D79-B415-A3BE9F9E338E}" srcOrd="0" destOrd="0" presId="urn:microsoft.com/office/officeart/2005/8/layout/orgChart1"/>
    <dgm:cxn modelId="{A8033C13-A06A-48D8-91B6-6872E515244B}" type="presParOf" srcId="{9CEEE457-CD41-4D79-B415-A3BE9F9E338E}" destId="{23C3F5E8-BC37-4D41-A211-27E7E7A722EF}" srcOrd="0" destOrd="0" presId="urn:microsoft.com/office/officeart/2005/8/layout/orgChart1"/>
    <dgm:cxn modelId="{27A80EBE-A3CD-40FF-B4B4-3A8F517DDC50}" type="presParOf" srcId="{9CEEE457-CD41-4D79-B415-A3BE9F9E338E}" destId="{7C40D9BE-FAF8-4789-AA30-0ECEBFD28B60}" srcOrd="1" destOrd="0" presId="urn:microsoft.com/office/officeart/2005/8/layout/orgChart1"/>
    <dgm:cxn modelId="{BE41F592-3F6E-4CF0-963D-F929CB2F1153}" type="presParOf" srcId="{4D1D9E09-146F-4376-AFF4-E71DBFDDC772}" destId="{3E580EF6-1A4D-42C4-8878-FF6C8BE88CE1}" srcOrd="1" destOrd="0" presId="urn:microsoft.com/office/officeart/2005/8/layout/orgChart1"/>
    <dgm:cxn modelId="{B2A2E677-37C5-4C2C-A671-519CAF93EFC0}" type="presParOf" srcId="{4D1D9E09-146F-4376-AFF4-E71DBFDDC772}" destId="{07730B6B-E005-4C11-850B-A5298B08AFC7}" srcOrd="2" destOrd="0" presId="urn:microsoft.com/office/officeart/2005/8/layout/orgChart1"/>
    <dgm:cxn modelId="{29EB078A-06ED-432F-91E1-23A340E25DBB}" type="presParOf" srcId="{F3322177-2CBA-4873-A1F0-D5FAB48C8F16}" destId="{FF6210FF-D172-4BB7-AA63-2DBC89FFFB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32CBB-C01D-48F6-8503-5F6F7AE95018}">
      <dsp:nvSpPr>
        <dsp:cNvPr id="0" name=""/>
        <dsp:cNvSpPr/>
      </dsp:nvSpPr>
      <dsp:spPr>
        <a:xfrm>
          <a:off x="3631055" y="805897"/>
          <a:ext cx="997201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997201" y="57689"/>
              </a:lnTo>
              <a:lnTo>
                <a:pt x="997201" y="115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7E709-00F4-4AFF-9CD3-6680C64ABA53}">
      <dsp:nvSpPr>
        <dsp:cNvPr id="0" name=""/>
        <dsp:cNvSpPr/>
      </dsp:nvSpPr>
      <dsp:spPr>
        <a:xfrm>
          <a:off x="7384202" y="1586077"/>
          <a:ext cx="91440" cy="7140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4070"/>
              </a:lnTo>
              <a:lnTo>
                <a:pt x="128133" y="71407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30B73-CA73-4F93-85B7-8BD392521480}">
      <dsp:nvSpPr>
        <dsp:cNvPr id="0" name=""/>
        <dsp:cNvSpPr/>
      </dsp:nvSpPr>
      <dsp:spPr>
        <a:xfrm>
          <a:off x="7384202" y="1586077"/>
          <a:ext cx="91440" cy="2883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8357"/>
              </a:lnTo>
              <a:lnTo>
                <a:pt x="128133" y="28835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6C0BE-1623-44C3-8B7B-4196030FEC41}">
      <dsp:nvSpPr>
        <dsp:cNvPr id="0" name=""/>
        <dsp:cNvSpPr/>
      </dsp:nvSpPr>
      <dsp:spPr>
        <a:xfrm>
          <a:off x="3963455" y="1195987"/>
          <a:ext cx="3686236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3686236" y="57689"/>
              </a:lnTo>
              <a:lnTo>
                <a:pt x="3686236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3F09F-CCD9-4409-B12D-98EC45417028}">
      <dsp:nvSpPr>
        <dsp:cNvPr id="0" name=""/>
        <dsp:cNvSpPr/>
      </dsp:nvSpPr>
      <dsp:spPr>
        <a:xfrm>
          <a:off x="7209165" y="3226738"/>
          <a:ext cx="91440" cy="278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8878"/>
              </a:lnTo>
              <a:lnTo>
                <a:pt x="128133" y="2788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827D1-B5AE-46E4-954F-EB1CAF5F98F3}">
      <dsp:nvSpPr>
        <dsp:cNvPr id="0" name=""/>
        <dsp:cNvSpPr/>
      </dsp:nvSpPr>
      <dsp:spPr>
        <a:xfrm>
          <a:off x="7142253" y="2784359"/>
          <a:ext cx="332400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332400" y="57689"/>
              </a:lnTo>
              <a:lnTo>
                <a:pt x="33240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C79E6-DE41-4CDD-BAB9-399799C83B67}">
      <dsp:nvSpPr>
        <dsp:cNvPr id="0" name=""/>
        <dsp:cNvSpPr/>
      </dsp:nvSpPr>
      <dsp:spPr>
        <a:xfrm>
          <a:off x="6544363" y="3174449"/>
          <a:ext cx="91440" cy="1032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32914"/>
              </a:lnTo>
              <a:lnTo>
                <a:pt x="128133" y="103291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973E7-5F8E-4473-947A-7C7CD5507FBF}">
      <dsp:nvSpPr>
        <dsp:cNvPr id="0" name=""/>
        <dsp:cNvSpPr/>
      </dsp:nvSpPr>
      <dsp:spPr>
        <a:xfrm>
          <a:off x="6544363" y="3174449"/>
          <a:ext cx="91440" cy="642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2824"/>
              </a:lnTo>
              <a:lnTo>
                <a:pt x="128133" y="64282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A23AF-D13F-47B5-B250-158B2F040DAF}">
      <dsp:nvSpPr>
        <dsp:cNvPr id="0" name=""/>
        <dsp:cNvSpPr/>
      </dsp:nvSpPr>
      <dsp:spPr>
        <a:xfrm>
          <a:off x="6544363" y="3174449"/>
          <a:ext cx="91440" cy="252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34"/>
              </a:lnTo>
              <a:lnTo>
                <a:pt x="128133" y="2527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E6AE1-8382-4614-AC44-12495633523E}">
      <dsp:nvSpPr>
        <dsp:cNvPr id="0" name=""/>
        <dsp:cNvSpPr/>
      </dsp:nvSpPr>
      <dsp:spPr>
        <a:xfrm>
          <a:off x="6809852" y="2784359"/>
          <a:ext cx="332400" cy="115378"/>
        </a:xfrm>
        <a:custGeom>
          <a:avLst/>
          <a:gdLst/>
          <a:ahLst/>
          <a:cxnLst/>
          <a:rect l="0" t="0" r="0" b="0"/>
          <a:pathLst>
            <a:path>
              <a:moveTo>
                <a:pt x="332400" y="0"/>
              </a:moveTo>
              <a:lnTo>
                <a:pt x="332400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45D75-BBB4-4525-9A28-978D6D089C30}">
      <dsp:nvSpPr>
        <dsp:cNvPr id="0" name=""/>
        <dsp:cNvSpPr/>
      </dsp:nvSpPr>
      <dsp:spPr>
        <a:xfrm>
          <a:off x="6564971" y="1976167"/>
          <a:ext cx="577282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577282" y="57689"/>
              </a:lnTo>
              <a:lnTo>
                <a:pt x="577282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6382C-0862-4E86-8FDD-4FBCA687862B}">
      <dsp:nvSpPr>
        <dsp:cNvPr id="0" name=""/>
        <dsp:cNvSpPr/>
      </dsp:nvSpPr>
      <dsp:spPr>
        <a:xfrm>
          <a:off x="5761107" y="2372559"/>
          <a:ext cx="91440" cy="7470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7077"/>
              </a:lnTo>
              <a:lnTo>
                <a:pt x="109233" y="74707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BDF3E-A3E5-4D99-83EC-05E650410AE9}">
      <dsp:nvSpPr>
        <dsp:cNvPr id="0" name=""/>
        <dsp:cNvSpPr/>
      </dsp:nvSpPr>
      <dsp:spPr>
        <a:xfrm>
          <a:off x="6026596" y="1976167"/>
          <a:ext cx="538374" cy="121680"/>
        </a:xfrm>
        <a:custGeom>
          <a:avLst/>
          <a:gdLst/>
          <a:ahLst/>
          <a:cxnLst/>
          <a:rect l="0" t="0" r="0" b="0"/>
          <a:pathLst>
            <a:path>
              <a:moveTo>
                <a:pt x="538374" y="0"/>
              </a:moveTo>
              <a:lnTo>
                <a:pt x="538374" y="63991"/>
              </a:lnTo>
              <a:lnTo>
                <a:pt x="0" y="63991"/>
              </a:lnTo>
              <a:lnTo>
                <a:pt x="0" y="12168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61E92-438E-418D-B3B4-F17A71583E12}">
      <dsp:nvSpPr>
        <dsp:cNvPr id="0" name=""/>
        <dsp:cNvSpPr/>
      </dsp:nvSpPr>
      <dsp:spPr>
        <a:xfrm>
          <a:off x="6519251" y="1586077"/>
          <a:ext cx="91440" cy="115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AD2A1-28A6-47CE-847B-261398D08E00}">
      <dsp:nvSpPr>
        <dsp:cNvPr id="0" name=""/>
        <dsp:cNvSpPr/>
      </dsp:nvSpPr>
      <dsp:spPr>
        <a:xfrm>
          <a:off x="3963455" y="1195987"/>
          <a:ext cx="2601515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2601515" y="57689"/>
              </a:lnTo>
              <a:lnTo>
                <a:pt x="2601515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722CA-3816-4D78-9604-13BF4BE679C1}">
      <dsp:nvSpPr>
        <dsp:cNvPr id="0" name=""/>
        <dsp:cNvSpPr/>
      </dsp:nvSpPr>
      <dsp:spPr>
        <a:xfrm>
          <a:off x="4940050" y="1976167"/>
          <a:ext cx="91440" cy="36198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9861"/>
              </a:lnTo>
              <a:lnTo>
                <a:pt x="128133" y="361986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8B324-AAA6-4022-9543-4684198697AC}">
      <dsp:nvSpPr>
        <dsp:cNvPr id="0" name=""/>
        <dsp:cNvSpPr/>
      </dsp:nvSpPr>
      <dsp:spPr>
        <a:xfrm>
          <a:off x="4940050" y="1976167"/>
          <a:ext cx="91440" cy="29938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3899"/>
              </a:lnTo>
              <a:lnTo>
                <a:pt x="128133" y="299389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C7CD2D-833B-4D9D-85C6-AF0B1AA658CC}">
      <dsp:nvSpPr>
        <dsp:cNvPr id="0" name=""/>
        <dsp:cNvSpPr/>
      </dsp:nvSpPr>
      <dsp:spPr>
        <a:xfrm>
          <a:off x="4940050" y="1976167"/>
          <a:ext cx="91440" cy="17638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63826"/>
              </a:lnTo>
              <a:lnTo>
                <a:pt x="128133" y="176382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DAF0B-0032-445A-87CE-E8A082E40CB4}">
      <dsp:nvSpPr>
        <dsp:cNvPr id="0" name=""/>
        <dsp:cNvSpPr/>
      </dsp:nvSpPr>
      <dsp:spPr>
        <a:xfrm>
          <a:off x="4940050" y="1976167"/>
          <a:ext cx="91440" cy="642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2824"/>
              </a:lnTo>
              <a:lnTo>
                <a:pt x="128133" y="64282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64290-B14F-4910-8E44-E4A09579A12F}">
      <dsp:nvSpPr>
        <dsp:cNvPr id="0" name=""/>
        <dsp:cNvSpPr/>
      </dsp:nvSpPr>
      <dsp:spPr>
        <a:xfrm>
          <a:off x="4940050" y="1976167"/>
          <a:ext cx="91440" cy="252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34"/>
              </a:lnTo>
              <a:lnTo>
                <a:pt x="128133" y="2527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EEDFA-0B1B-4189-854C-0F6B82AEFAB8}">
      <dsp:nvSpPr>
        <dsp:cNvPr id="0" name=""/>
        <dsp:cNvSpPr/>
      </dsp:nvSpPr>
      <dsp:spPr>
        <a:xfrm>
          <a:off x="5159819" y="1586077"/>
          <a:ext cx="91440" cy="115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C5AD2-28AE-426E-87C8-7ABCA8CA3DFA}">
      <dsp:nvSpPr>
        <dsp:cNvPr id="0" name=""/>
        <dsp:cNvSpPr/>
      </dsp:nvSpPr>
      <dsp:spPr>
        <a:xfrm>
          <a:off x="3963455" y="1195987"/>
          <a:ext cx="1242083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1242083" y="57689"/>
              </a:lnTo>
              <a:lnTo>
                <a:pt x="1242083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0AE6A-932C-4D67-B1D6-72B0E9BB522E}">
      <dsp:nvSpPr>
        <dsp:cNvPr id="0" name=""/>
        <dsp:cNvSpPr/>
      </dsp:nvSpPr>
      <dsp:spPr>
        <a:xfrm>
          <a:off x="4275249" y="2366257"/>
          <a:ext cx="91440" cy="8386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8693"/>
              </a:lnTo>
              <a:lnTo>
                <a:pt x="128133" y="83869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722C7-5F39-4478-A7CB-9B1C3D43D633}">
      <dsp:nvSpPr>
        <dsp:cNvPr id="0" name=""/>
        <dsp:cNvSpPr/>
      </dsp:nvSpPr>
      <dsp:spPr>
        <a:xfrm>
          <a:off x="4275249" y="2366257"/>
          <a:ext cx="91440" cy="3506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0668"/>
              </a:lnTo>
              <a:lnTo>
                <a:pt x="128133" y="35066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60269-0105-4635-8FED-0FBB069D0CC0}">
      <dsp:nvSpPr>
        <dsp:cNvPr id="0" name=""/>
        <dsp:cNvSpPr/>
      </dsp:nvSpPr>
      <dsp:spPr>
        <a:xfrm>
          <a:off x="3543536" y="1976167"/>
          <a:ext cx="997201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997201" y="57689"/>
              </a:lnTo>
              <a:lnTo>
                <a:pt x="997201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008AA-036D-47F3-B2C8-6816FB8604DF}">
      <dsp:nvSpPr>
        <dsp:cNvPr id="0" name=""/>
        <dsp:cNvSpPr/>
      </dsp:nvSpPr>
      <dsp:spPr>
        <a:xfrm>
          <a:off x="3610447" y="2366257"/>
          <a:ext cx="91440" cy="13498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49807"/>
              </a:lnTo>
              <a:lnTo>
                <a:pt x="128133" y="134980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757D3-88F5-44FC-A61D-B6FD72835E80}">
      <dsp:nvSpPr>
        <dsp:cNvPr id="0" name=""/>
        <dsp:cNvSpPr/>
      </dsp:nvSpPr>
      <dsp:spPr>
        <a:xfrm>
          <a:off x="3610447" y="2366257"/>
          <a:ext cx="91440" cy="7018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1865"/>
              </a:lnTo>
              <a:lnTo>
                <a:pt x="128133" y="70186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74650-3043-4264-AB7C-07B7F629B293}">
      <dsp:nvSpPr>
        <dsp:cNvPr id="0" name=""/>
        <dsp:cNvSpPr/>
      </dsp:nvSpPr>
      <dsp:spPr>
        <a:xfrm>
          <a:off x="3610447" y="2366257"/>
          <a:ext cx="91440" cy="252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34"/>
              </a:lnTo>
              <a:lnTo>
                <a:pt x="128133" y="2527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7E993-4762-400B-9184-2A77109B0F06}">
      <dsp:nvSpPr>
        <dsp:cNvPr id="0" name=""/>
        <dsp:cNvSpPr/>
      </dsp:nvSpPr>
      <dsp:spPr>
        <a:xfrm>
          <a:off x="3543536" y="1976167"/>
          <a:ext cx="332400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332400" y="57689"/>
              </a:lnTo>
              <a:lnTo>
                <a:pt x="33240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04E69-B2ED-4FBE-A6E1-E9179676C74F}">
      <dsp:nvSpPr>
        <dsp:cNvPr id="0" name=""/>
        <dsp:cNvSpPr/>
      </dsp:nvSpPr>
      <dsp:spPr>
        <a:xfrm>
          <a:off x="2945646" y="2366257"/>
          <a:ext cx="91440" cy="252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34"/>
              </a:lnTo>
              <a:lnTo>
                <a:pt x="128133" y="2527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9FFEE-F3DA-41A9-AC63-23944FAD0C19}">
      <dsp:nvSpPr>
        <dsp:cNvPr id="0" name=""/>
        <dsp:cNvSpPr/>
      </dsp:nvSpPr>
      <dsp:spPr>
        <a:xfrm>
          <a:off x="3211135" y="1976167"/>
          <a:ext cx="332400" cy="115378"/>
        </a:xfrm>
        <a:custGeom>
          <a:avLst/>
          <a:gdLst/>
          <a:ahLst/>
          <a:cxnLst/>
          <a:rect l="0" t="0" r="0" b="0"/>
          <a:pathLst>
            <a:path>
              <a:moveTo>
                <a:pt x="332400" y="0"/>
              </a:moveTo>
              <a:lnTo>
                <a:pt x="332400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74383-7CE9-4555-82C4-0A0D7955E03D}">
      <dsp:nvSpPr>
        <dsp:cNvPr id="0" name=""/>
        <dsp:cNvSpPr/>
      </dsp:nvSpPr>
      <dsp:spPr>
        <a:xfrm>
          <a:off x="2280845" y="2366257"/>
          <a:ext cx="91440" cy="954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4202"/>
              </a:lnTo>
              <a:lnTo>
                <a:pt x="128133" y="95420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D5831-1AEC-4C7A-906D-E77AB5144520}">
      <dsp:nvSpPr>
        <dsp:cNvPr id="0" name=""/>
        <dsp:cNvSpPr/>
      </dsp:nvSpPr>
      <dsp:spPr>
        <a:xfrm>
          <a:off x="2280845" y="2366257"/>
          <a:ext cx="91440" cy="3285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575"/>
              </a:lnTo>
              <a:lnTo>
                <a:pt x="128133" y="32857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595B5-8527-4787-BD20-ED43EE6BE7C9}">
      <dsp:nvSpPr>
        <dsp:cNvPr id="0" name=""/>
        <dsp:cNvSpPr/>
      </dsp:nvSpPr>
      <dsp:spPr>
        <a:xfrm>
          <a:off x="2546334" y="1976167"/>
          <a:ext cx="997201" cy="115378"/>
        </a:xfrm>
        <a:custGeom>
          <a:avLst/>
          <a:gdLst/>
          <a:ahLst/>
          <a:cxnLst/>
          <a:rect l="0" t="0" r="0" b="0"/>
          <a:pathLst>
            <a:path>
              <a:moveTo>
                <a:pt x="997201" y="0"/>
              </a:moveTo>
              <a:lnTo>
                <a:pt x="997201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968B6-176B-4D0D-AAAE-BE53051A3960}">
      <dsp:nvSpPr>
        <dsp:cNvPr id="0" name=""/>
        <dsp:cNvSpPr/>
      </dsp:nvSpPr>
      <dsp:spPr>
        <a:xfrm>
          <a:off x="3497816" y="1586077"/>
          <a:ext cx="91440" cy="115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A3C15-2D5D-4739-9BAB-1D4D19C704FC}">
      <dsp:nvSpPr>
        <dsp:cNvPr id="0" name=""/>
        <dsp:cNvSpPr/>
      </dsp:nvSpPr>
      <dsp:spPr>
        <a:xfrm>
          <a:off x="3543536" y="1195987"/>
          <a:ext cx="419919" cy="115378"/>
        </a:xfrm>
        <a:custGeom>
          <a:avLst/>
          <a:gdLst/>
          <a:ahLst/>
          <a:cxnLst/>
          <a:rect l="0" t="0" r="0" b="0"/>
          <a:pathLst>
            <a:path>
              <a:moveTo>
                <a:pt x="419919" y="0"/>
              </a:moveTo>
              <a:lnTo>
                <a:pt x="419919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1670E-C1AD-4740-9494-B2CAAAB2E492}">
      <dsp:nvSpPr>
        <dsp:cNvPr id="0" name=""/>
        <dsp:cNvSpPr/>
      </dsp:nvSpPr>
      <dsp:spPr>
        <a:xfrm>
          <a:off x="1478688" y="1586077"/>
          <a:ext cx="91440" cy="1200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0908"/>
              </a:lnTo>
              <a:lnTo>
                <a:pt x="128133" y="120090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0ED1C-7958-4F15-AE15-3FC38CA86DCA}">
      <dsp:nvSpPr>
        <dsp:cNvPr id="0" name=""/>
        <dsp:cNvSpPr/>
      </dsp:nvSpPr>
      <dsp:spPr>
        <a:xfrm>
          <a:off x="1478688" y="1586077"/>
          <a:ext cx="91440" cy="681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1656"/>
              </a:lnTo>
              <a:lnTo>
                <a:pt x="128133" y="68165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FB219-F741-46CC-95AB-72763544AC2C}">
      <dsp:nvSpPr>
        <dsp:cNvPr id="0" name=""/>
        <dsp:cNvSpPr/>
      </dsp:nvSpPr>
      <dsp:spPr>
        <a:xfrm>
          <a:off x="1478688" y="1586077"/>
          <a:ext cx="91440" cy="252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34"/>
              </a:lnTo>
              <a:lnTo>
                <a:pt x="128133" y="2527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2C1C9-73C3-4DEA-98D8-BABEE4DCACD0}">
      <dsp:nvSpPr>
        <dsp:cNvPr id="0" name=""/>
        <dsp:cNvSpPr/>
      </dsp:nvSpPr>
      <dsp:spPr>
        <a:xfrm>
          <a:off x="1744177" y="1195987"/>
          <a:ext cx="2219278" cy="115378"/>
        </a:xfrm>
        <a:custGeom>
          <a:avLst/>
          <a:gdLst/>
          <a:ahLst/>
          <a:cxnLst/>
          <a:rect l="0" t="0" r="0" b="0"/>
          <a:pathLst>
            <a:path>
              <a:moveTo>
                <a:pt x="2219278" y="0"/>
              </a:moveTo>
              <a:lnTo>
                <a:pt x="2219278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93AF3-D7EA-4E6F-962D-85F55FBAC00F}">
      <dsp:nvSpPr>
        <dsp:cNvPr id="0" name=""/>
        <dsp:cNvSpPr/>
      </dsp:nvSpPr>
      <dsp:spPr>
        <a:xfrm>
          <a:off x="813887" y="2217476"/>
          <a:ext cx="91440" cy="252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34"/>
              </a:lnTo>
              <a:lnTo>
                <a:pt x="128133" y="2527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EBA9E-C68C-4F91-A765-E7B2998FDAFD}">
      <dsp:nvSpPr>
        <dsp:cNvPr id="0" name=""/>
        <dsp:cNvSpPr/>
      </dsp:nvSpPr>
      <dsp:spPr>
        <a:xfrm>
          <a:off x="1033656" y="1586077"/>
          <a:ext cx="91440" cy="115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0B41A-FB5F-4B97-81B8-D8B1BDA7969B}">
      <dsp:nvSpPr>
        <dsp:cNvPr id="0" name=""/>
        <dsp:cNvSpPr/>
      </dsp:nvSpPr>
      <dsp:spPr>
        <a:xfrm>
          <a:off x="1079376" y="1195987"/>
          <a:ext cx="2884079" cy="115378"/>
        </a:xfrm>
        <a:custGeom>
          <a:avLst/>
          <a:gdLst/>
          <a:ahLst/>
          <a:cxnLst/>
          <a:rect l="0" t="0" r="0" b="0"/>
          <a:pathLst>
            <a:path>
              <a:moveTo>
                <a:pt x="2884079" y="0"/>
              </a:moveTo>
              <a:lnTo>
                <a:pt x="2884079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FEFA4C-6E47-435E-BF03-DDA238C41175}">
      <dsp:nvSpPr>
        <dsp:cNvPr id="0" name=""/>
        <dsp:cNvSpPr/>
      </dsp:nvSpPr>
      <dsp:spPr>
        <a:xfrm>
          <a:off x="11730" y="1586077"/>
          <a:ext cx="91440" cy="1508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8183"/>
              </a:lnTo>
              <a:lnTo>
                <a:pt x="128133" y="150818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EE25F-ED8F-4125-B9AC-A3D590234C49}">
      <dsp:nvSpPr>
        <dsp:cNvPr id="0" name=""/>
        <dsp:cNvSpPr/>
      </dsp:nvSpPr>
      <dsp:spPr>
        <a:xfrm>
          <a:off x="11730" y="1586077"/>
          <a:ext cx="91440" cy="10021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2193"/>
              </a:lnTo>
              <a:lnTo>
                <a:pt x="128133" y="100219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80CE2-C254-4CF9-A58C-6859D7B8CE29}">
      <dsp:nvSpPr>
        <dsp:cNvPr id="0" name=""/>
        <dsp:cNvSpPr/>
      </dsp:nvSpPr>
      <dsp:spPr>
        <a:xfrm>
          <a:off x="11730" y="1586077"/>
          <a:ext cx="91440" cy="4324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2418"/>
              </a:lnTo>
              <a:lnTo>
                <a:pt x="128133" y="43241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C0C61-DFE6-48CD-8910-A43E83ECD154}">
      <dsp:nvSpPr>
        <dsp:cNvPr id="0" name=""/>
        <dsp:cNvSpPr/>
      </dsp:nvSpPr>
      <dsp:spPr>
        <a:xfrm>
          <a:off x="277219" y="1195987"/>
          <a:ext cx="3686236" cy="115378"/>
        </a:xfrm>
        <a:custGeom>
          <a:avLst/>
          <a:gdLst/>
          <a:ahLst/>
          <a:cxnLst/>
          <a:rect l="0" t="0" r="0" b="0"/>
          <a:pathLst>
            <a:path>
              <a:moveTo>
                <a:pt x="3686236" y="0"/>
              </a:moveTo>
              <a:lnTo>
                <a:pt x="3686236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A188B-8F76-4CA8-8E80-C15C75E7E5CC}">
      <dsp:nvSpPr>
        <dsp:cNvPr id="0" name=""/>
        <dsp:cNvSpPr/>
      </dsp:nvSpPr>
      <dsp:spPr>
        <a:xfrm>
          <a:off x="3631055" y="805897"/>
          <a:ext cx="332400" cy="115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89"/>
              </a:lnTo>
              <a:lnTo>
                <a:pt x="332400" y="57689"/>
              </a:lnTo>
              <a:lnTo>
                <a:pt x="332400" y="115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3650D-D50D-4AA7-86E0-AE9C0F577497}">
      <dsp:nvSpPr>
        <dsp:cNvPr id="0" name=""/>
        <dsp:cNvSpPr/>
      </dsp:nvSpPr>
      <dsp:spPr>
        <a:xfrm>
          <a:off x="3298654" y="805897"/>
          <a:ext cx="332400" cy="115378"/>
        </a:xfrm>
        <a:custGeom>
          <a:avLst/>
          <a:gdLst/>
          <a:ahLst/>
          <a:cxnLst/>
          <a:rect l="0" t="0" r="0" b="0"/>
          <a:pathLst>
            <a:path>
              <a:moveTo>
                <a:pt x="332400" y="0"/>
              </a:moveTo>
              <a:lnTo>
                <a:pt x="332400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99D66-0DD0-4BAD-B03F-02B7CCAA5700}">
      <dsp:nvSpPr>
        <dsp:cNvPr id="0" name=""/>
        <dsp:cNvSpPr/>
      </dsp:nvSpPr>
      <dsp:spPr>
        <a:xfrm>
          <a:off x="2633853" y="805897"/>
          <a:ext cx="997201" cy="115378"/>
        </a:xfrm>
        <a:custGeom>
          <a:avLst/>
          <a:gdLst/>
          <a:ahLst/>
          <a:cxnLst/>
          <a:rect l="0" t="0" r="0" b="0"/>
          <a:pathLst>
            <a:path>
              <a:moveTo>
                <a:pt x="997201" y="0"/>
              </a:moveTo>
              <a:lnTo>
                <a:pt x="997201" y="57689"/>
              </a:lnTo>
              <a:lnTo>
                <a:pt x="0" y="57689"/>
              </a:lnTo>
              <a:lnTo>
                <a:pt x="0" y="115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50853-0599-4B14-AFEB-E2CA51ABD1E2}">
      <dsp:nvSpPr>
        <dsp:cNvPr id="0" name=""/>
        <dsp:cNvSpPr/>
      </dsp:nvSpPr>
      <dsp:spPr>
        <a:xfrm>
          <a:off x="3356343" y="53118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BOARD</a:t>
          </a:r>
          <a:endParaRPr lang="en-GB" sz="500" b="1" kern="1200" dirty="0"/>
        </a:p>
      </dsp:txBody>
      <dsp:txXfrm>
        <a:off x="3356343" y="531186"/>
        <a:ext cx="549422" cy="274711"/>
      </dsp:txXfrm>
    </dsp:sp>
    <dsp:sp modelId="{FDA1A49F-41D7-49FD-8051-2E3EE1A628B2}">
      <dsp:nvSpPr>
        <dsp:cNvPr id="0" name=""/>
        <dsp:cNvSpPr/>
      </dsp:nvSpPr>
      <dsp:spPr>
        <a:xfrm>
          <a:off x="2359142" y="92127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Non Exec</a:t>
          </a:r>
          <a:br>
            <a:rPr lang="en-US" sz="500" kern="1200" dirty="0"/>
          </a:br>
          <a:r>
            <a:rPr lang="en-US" sz="500" kern="1200" dirty="0"/>
            <a:t>Debbie Gardner</a:t>
          </a:r>
          <a:endParaRPr lang="en-GB" sz="500" kern="1200" dirty="0"/>
        </a:p>
      </dsp:txBody>
      <dsp:txXfrm>
        <a:off x="2359142" y="921276"/>
        <a:ext cx="549422" cy="274711"/>
      </dsp:txXfrm>
    </dsp:sp>
    <dsp:sp modelId="{8EE4DB8C-AF4D-4BE3-A274-1630BA97126F}">
      <dsp:nvSpPr>
        <dsp:cNvPr id="0" name=""/>
        <dsp:cNvSpPr/>
      </dsp:nvSpPr>
      <dsp:spPr>
        <a:xfrm>
          <a:off x="3023943" y="92127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</a:t>
          </a:r>
          <a:br>
            <a:rPr lang="en-US" sz="500" kern="1200" dirty="0"/>
          </a:br>
          <a:r>
            <a:rPr lang="en-US" sz="500" kern="1200" dirty="0"/>
            <a:t>Thomas Harley</a:t>
          </a:r>
          <a:endParaRPr lang="en-GB" sz="500" kern="1200" dirty="0"/>
        </a:p>
      </dsp:txBody>
      <dsp:txXfrm>
        <a:off x="3023943" y="921276"/>
        <a:ext cx="549422" cy="274711"/>
      </dsp:txXfrm>
    </dsp:sp>
    <dsp:sp modelId="{68C931E7-A7D3-4A44-9366-A6D87CFF7372}">
      <dsp:nvSpPr>
        <dsp:cNvPr id="0" name=""/>
        <dsp:cNvSpPr/>
      </dsp:nvSpPr>
      <dsp:spPr>
        <a:xfrm>
          <a:off x="3688744" y="92127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MD</a:t>
          </a:r>
          <a:br>
            <a:rPr lang="en-US" sz="500" kern="1200" dirty="0"/>
          </a:br>
          <a:r>
            <a:rPr lang="en-US" sz="500" kern="1200" dirty="0"/>
            <a:t>Suzanne Tilling</a:t>
          </a:r>
        </a:p>
      </dsp:txBody>
      <dsp:txXfrm>
        <a:off x="3688744" y="921276"/>
        <a:ext cx="549422" cy="274711"/>
      </dsp:txXfrm>
    </dsp:sp>
    <dsp:sp modelId="{382E0169-88CE-488C-A170-586E364A098F}">
      <dsp:nvSpPr>
        <dsp:cNvPr id="0" name=""/>
        <dsp:cNvSpPr/>
      </dsp:nvSpPr>
      <dsp:spPr>
        <a:xfrm>
          <a:off x="2508" y="131136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Apps Account Management Team</a:t>
          </a:r>
          <a:endParaRPr lang="en-US" sz="500" kern="1200" dirty="0"/>
        </a:p>
      </dsp:txBody>
      <dsp:txXfrm>
        <a:off x="2508" y="1311366"/>
        <a:ext cx="549422" cy="274711"/>
      </dsp:txXfrm>
    </dsp:sp>
    <dsp:sp modelId="{5AD745AA-F68A-4DA9-AC51-66709F7705C5}">
      <dsp:nvSpPr>
        <dsp:cNvPr id="0" name=""/>
        <dsp:cNvSpPr/>
      </dsp:nvSpPr>
      <dsp:spPr>
        <a:xfrm>
          <a:off x="139863" y="1701456"/>
          <a:ext cx="549422" cy="6340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 Recruitment Manager (Safeguarding DSO &amp; HS Officer)</a:t>
          </a:r>
          <a:br>
            <a:rPr lang="en-US" sz="500" kern="1200" dirty="0"/>
          </a:br>
          <a:r>
            <a:rPr lang="en-US" sz="500" kern="1200" dirty="0"/>
            <a:t>Andrea Gregory</a:t>
          </a:r>
          <a:endParaRPr lang="en-GB" sz="500" kern="1200" dirty="0"/>
        </a:p>
      </dsp:txBody>
      <dsp:txXfrm>
        <a:off x="139863" y="1701456"/>
        <a:ext cx="549422" cy="634080"/>
      </dsp:txXfrm>
    </dsp:sp>
    <dsp:sp modelId="{3E09D2B6-3080-4A92-9990-F6785E794F7E}">
      <dsp:nvSpPr>
        <dsp:cNvPr id="0" name=""/>
        <dsp:cNvSpPr/>
      </dsp:nvSpPr>
      <dsp:spPr>
        <a:xfrm>
          <a:off x="139863" y="2450915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/>
            <a:t>Apprenticeships – Levy and SME </a:t>
          </a:r>
          <a:br>
            <a:rPr lang="en-US" sz="500" kern="1200"/>
          </a:br>
          <a:r>
            <a:rPr lang="en-US" sz="500" kern="1200"/>
            <a:t>Louise Synnott</a:t>
          </a:r>
          <a:endParaRPr lang="en-GB" sz="500" kern="1200" dirty="0"/>
        </a:p>
      </dsp:txBody>
      <dsp:txXfrm>
        <a:off x="139863" y="2450915"/>
        <a:ext cx="549422" cy="274711"/>
      </dsp:txXfrm>
    </dsp:sp>
    <dsp:sp modelId="{FAA138FA-69B5-45D9-A0BB-3429F27643D0}">
      <dsp:nvSpPr>
        <dsp:cNvPr id="0" name=""/>
        <dsp:cNvSpPr/>
      </dsp:nvSpPr>
      <dsp:spPr>
        <a:xfrm>
          <a:off x="139863" y="2841005"/>
          <a:ext cx="549422" cy="50651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 Admin Support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>
              <a:solidFill>
                <a:schemeClr val="bg1"/>
              </a:solidFill>
            </a:rPr>
            <a:t>Daisy Mulchinock</a:t>
          </a:r>
          <a:endParaRPr lang="en-GB" sz="500" b="0" kern="1200" dirty="0">
            <a:solidFill>
              <a:schemeClr val="bg1"/>
            </a:solidFill>
          </a:endParaRPr>
        </a:p>
      </dsp:txBody>
      <dsp:txXfrm>
        <a:off x="139863" y="2841005"/>
        <a:ext cx="549422" cy="506512"/>
      </dsp:txXfrm>
    </dsp:sp>
    <dsp:sp modelId="{A0396714-7A45-4DF6-8DBE-1CB325378F19}">
      <dsp:nvSpPr>
        <dsp:cNvPr id="0" name=""/>
        <dsp:cNvSpPr/>
      </dsp:nvSpPr>
      <dsp:spPr>
        <a:xfrm>
          <a:off x="804665" y="131136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Quality GSUK Staff</a:t>
          </a:r>
        </a:p>
      </dsp:txBody>
      <dsp:txXfrm>
        <a:off x="804665" y="1311366"/>
        <a:ext cx="549422" cy="274711"/>
      </dsp:txXfrm>
    </dsp:sp>
    <dsp:sp modelId="{D110758D-A153-49FF-BA9F-E2D830AEAD44}">
      <dsp:nvSpPr>
        <dsp:cNvPr id="0" name=""/>
        <dsp:cNvSpPr/>
      </dsp:nvSpPr>
      <dsp:spPr>
        <a:xfrm>
          <a:off x="804665" y="1701456"/>
          <a:ext cx="549422" cy="51602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Skills Quality </a:t>
          </a: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Susan Feltham (joins October) GSUK</a:t>
          </a:r>
        </a:p>
      </dsp:txBody>
      <dsp:txXfrm>
        <a:off x="804665" y="1701456"/>
        <a:ext cx="549422" cy="516020"/>
      </dsp:txXfrm>
    </dsp:sp>
    <dsp:sp modelId="{36ACC6F8-8774-4B4E-AF6D-5371551341A0}">
      <dsp:nvSpPr>
        <dsp:cNvPr id="0" name=""/>
        <dsp:cNvSpPr/>
      </dsp:nvSpPr>
      <dsp:spPr>
        <a:xfrm>
          <a:off x="942020" y="2332855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AEB Quality &amp; Compliance Officer</a:t>
          </a:r>
          <a:br>
            <a:rPr lang="en-US" sz="500" kern="1200" dirty="0"/>
          </a:br>
          <a:r>
            <a:rPr lang="en-US" sz="500" kern="1200" dirty="0"/>
            <a:t>TBR</a:t>
          </a:r>
          <a:endParaRPr lang="en-US" sz="500" b="1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sp:txBody>
      <dsp:txXfrm>
        <a:off x="942020" y="2332855"/>
        <a:ext cx="549422" cy="274711"/>
      </dsp:txXfrm>
    </dsp:sp>
    <dsp:sp modelId="{C0ADDE2C-8449-48E2-AA00-E24743F0AD0C}">
      <dsp:nvSpPr>
        <dsp:cNvPr id="0" name=""/>
        <dsp:cNvSpPr/>
      </dsp:nvSpPr>
      <dsp:spPr>
        <a:xfrm>
          <a:off x="1469466" y="131136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Funding Team</a:t>
          </a:r>
        </a:p>
      </dsp:txBody>
      <dsp:txXfrm>
        <a:off x="1469466" y="1311366"/>
        <a:ext cx="549422" cy="274711"/>
      </dsp:txXfrm>
    </dsp:sp>
    <dsp:sp modelId="{331B3C49-46C9-499B-8AC4-D6071E2CF26F}">
      <dsp:nvSpPr>
        <dsp:cNvPr id="0" name=""/>
        <dsp:cNvSpPr/>
      </dsp:nvSpPr>
      <dsp:spPr>
        <a:xfrm>
          <a:off x="1606821" y="1701456"/>
          <a:ext cx="549422" cy="27471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Funding &amp; Compliance officer</a:t>
          </a:r>
          <a:br>
            <a:rPr lang="en-US" sz="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Foram Darji</a:t>
          </a:r>
          <a:endParaRPr lang="en-GB" sz="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606821" y="1701456"/>
        <a:ext cx="549422" cy="274711"/>
      </dsp:txXfrm>
    </dsp:sp>
    <dsp:sp modelId="{27E14674-2BD5-4583-A3D4-A521087854BE}">
      <dsp:nvSpPr>
        <dsp:cNvPr id="0" name=""/>
        <dsp:cNvSpPr/>
      </dsp:nvSpPr>
      <dsp:spPr>
        <a:xfrm>
          <a:off x="1606821" y="2091546"/>
          <a:ext cx="549422" cy="35237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Funding and Compliance Support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Amy Maggs</a:t>
          </a:r>
          <a:endParaRPr lang="en-GB" sz="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606821" y="2091546"/>
        <a:ext cx="549422" cy="352374"/>
      </dsp:txXfrm>
    </dsp:sp>
    <dsp:sp modelId="{F60D8875-AD99-41F0-9151-26DDA6F5DDAF}">
      <dsp:nvSpPr>
        <dsp:cNvPr id="0" name=""/>
        <dsp:cNvSpPr/>
      </dsp:nvSpPr>
      <dsp:spPr>
        <a:xfrm>
          <a:off x="1606821" y="2559300"/>
          <a:ext cx="549422" cy="45537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Funding Apprentice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Mia Campling</a:t>
          </a:r>
          <a:endParaRPr lang="en-GB" sz="500" kern="1200" dirty="0"/>
        </a:p>
      </dsp:txBody>
      <dsp:txXfrm>
        <a:off x="1606821" y="2559300"/>
        <a:ext cx="549422" cy="455372"/>
      </dsp:txXfrm>
    </dsp:sp>
    <dsp:sp modelId="{FA05D549-72B6-4340-A920-69C178B45B28}">
      <dsp:nvSpPr>
        <dsp:cNvPr id="0" name=""/>
        <dsp:cNvSpPr/>
      </dsp:nvSpPr>
      <dsp:spPr>
        <a:xfrm>
          <a:off x="3268824" y="131136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Apprenticeship Team</a:t>
          </a:r>
          <a:endParaRPr lang="en-GB" sz="500" b="1" kern="1200" dirty="0">
            <a:solidFill>
              <a:schemeClr val="bg1"/>
            </a:solidFill>
          </a:endParaRPr>
        </a:p>
      </dsp:txBody>
      <dsp:txXfrm>
        <a:off x="3268824" y="1311366"/>
        <a:ext cx="549422" cy="274711"/>
      </dsp:txXfrm>
    </dsp:sp>
    <dsp:sp modelId="{1AC9D23E-4D4F-4B60-8EF2-0E66BE161F53}">
      <dsp:nvSpPr>
        <dsp:cNvPr id="0" name=""/>
        <dsp:cNvSpPr/>
      </dsp:nvSpPr>
      <dsp:spPr>
        <a:xfrm>
          <a:off x="3268824" y="170145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strike="noStrike" kern="1200" dirty="0">
              <a:solidFill>
                <a:schemeClr val="bg1">
                  <a:lumMod val="95000"/>
                </a:schemeClr>
              </a:solidFill>
            </a:rPr>
            <a:t>Apprentice Admin Support</a:t>
          </a:r>
          <a:br>
            <a:rPr lang="en-US" sz="500" strike="noStrike" kern="1200" dirty="0">
              <a:solidFill>
                <a:schemeClr val="bg1">
                  <a:lumMod val="95000"/>
                </a:schemeClr>
              </a:solidFill>
            </a:rPr>
          </a:br>
          <a:r>
            <a:rPr lang="en-US" sz="500" b="0" strike="noStrike" kern="1200" dirty="0">
              <a:solidFill>
                <a:schemeClr val="bg1"/>
              </a:solidFill>
            </a:rPr>
            <a:t>TBR</a:t>
          </a:r>
        </a:p>
      </dsp:txBody>
      <dsp:txXfrm>
        <a:off x="3268824" y="1701456"/>
        <a:ext cx="549422" cy="274711"/>
      </dsp:txXfrm>
    </dsp:sp>
    <dsp:sp modelId="{100BF653-1CAB-4B07-93CA-F390A733C5A6}">
      <dsp:nvSpPr>
        <dsp:cNvPr id="0" name=""/>
        <dsp:cNvSpPr/>
      </dsp:nvSpPr>
      <dsp:spPr>
        <a:xfrm>
          <a:off x="2271623" y="209154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Business Skills Team</a:t>
          </a:r>
          <a:endParaRPr lang="en-GB" sz="500" b="1" kern="1200" dirty="0"/>
        </a:p>
      </dsp:txBody>
      <dsp:txXfrm>
        <a:off x="2271623" y="2091546"/>
        <a:ext cx="549422" cy="274711"/>
      </dsp:txXfrm>
    </dsp:sp>
    <dsp:sp modelId="{31999074-8AF9-493D-85E7-EFBA201D9D85}">
      <dsp:nvSpPr>
        <dsp:cNvPr id="0" name=""/>
        <dsp:cNvSpPr/>
      </dsp:nvSpPr>
      <dsp:spPr>
        <a:xfrm>
          <a:off x="2408978" y="2481636"/>
          <a:ext cx="549422" cy="4263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LDM IQA</a:t>
          </a:r>
          <a:br>
            <a:rPr lang="en-US" sz="500" kern="1200" dirty="0"/>
          </a:br>
          <a:r>
            <a:rPr lang="en-US" sz="500" kern="1200" dirty="0"/>
            <a:t>Ellis Davis (P/T 3 Days PW) (Recruitment)</a:t>
          </a:r>
          <a:br>
            <a:rPr lang="en-US" sz="500" kern="1200" dirty="0"/>
          </a:br>
          <a:r>
            <a:rPr lang="en-US" sz="500" kern="1200" dirty="0"/>
            <a:t>Leanne Riddle</a:t>
          </a:r>
          <a:endParaRPr lang="en-GB" sz="500" kern="1200" dirty="0"/>
        </a:p>
      </dsp:txBody>
      <dsp:txXfrm>
        <a:off x="2408978" y="2481636"/>
        <a:ext cx="549422" cy="426393"/>
      </dsp:txXfrm>
    </dsp:sp>
    <dsp:sp modelId="{B8DD9AD0-031C-474E-AF34-5EC7335AE227}">
      <dsp:nvSpPr>
        <dsp:cNvPr id="0" name=""/>
        <dsp:cNvSpPr/>
      </dsp:nvSpPr>
      <dsp:spPr>
        <a:xfrm>
          <a:off x="2408978" y="3023408"/>
          <a:ext cx="549422" cy="5941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LDM</a:t>
          </a:r>
          <a:br>
            <a:rPr lang="en-US" sz="500" kern="1200" dirty="0"/>
          </a:br>
          <a:r>
            <a:rPr lang="en-US" sz="500" kern="1200" dirty="0"/>
            <a:t>Sarah Robinson (Generic)</a:t>
          </a:r>
          <a:endParaRPr lang="en-GB" sz="500" kern="1200" dirty="0"/>
        </a:p>
      </dsp:txBody>
      <dsp:txXfrm>
        <a:off x="2408978" y="3023408"/>
        <a:ext cx="549422" cy="594104"/>
      </dsp:txXfrm>
    </dsp:sp>
    <dsp:sp modelId="{839EE146-D1E7-4BC8-B6BC-A9A27CBBFF2D}">
      <dsp:nvSpPr>
        <dsp:cNvPr id="0" name=""/>
        <dsp:cNvSpPr/>
      </dsp:nvSpPr>
      <dsp:spPr>
        <a:xfrm>
          <a:off x="2936424" y="209154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Digital Team</a:t>
          </a:r>
          <a:endParaRPr lang="en-GB" sz="500" b="1" i="1" kern="1200" dirty="0"/>
        </a:p>
      </dsp:txBody>
      <dsp:txXfrm>
        <a:off x="2936424" y="2091546"/>
        <a:ext cx="549422" cy="274711"/>
      </dsp:txXfrm>
    </dsp:sp>
    <dsp:sp modelId="{5E16AE17-A1E3-435F-88AD-93B041159708}">
      <dsp:nvSpPr>
        <dsp:cNvPr id="0" name=""/>
        <dsp:cNvSpPr/>
      </dsp:nvSpPr>
      <dsp:spPr>
        <a:xfrm>
          <a:off x="3073779" y="2481636"/>
          <a:ext cx="549422" cy="274711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LDM</a:t>
          </a:r>
          <a:br>
            <a:rPr lang="en-US" sz="500" kern="1200" dirty="0"/>
          </a:br>
          <a:r>
            <a:rPr lang="en-US" sz="500" kern="1200" dirty="0"/>
            <a:t>Nathalie Ballantine (P/T 3 days PW)</a:t>
          </a:r>
          <a:endParaRPr lang="en-GB" sz="500" kern="1200" dirty="0"/>
        </a:p>
      </dsp:txBody>
      <dsp:txXfrm>
        <a:off x="3073779" y="2481636"/>
        <a:ext cx="549422" cy="274711"/>
      </dsp:txXfrm>
    </dsp:sp>
    <dsp:sp modelId="{8ECD2325-3774-4EEC-BA09-F53618BCD3F7}">
      <dsp:nvSpPr>
        <dsp:cNvPr id="0" name=""/>
        <dsp:cNvSpPr/>
      </dsp:nvSpPr>
      <dsp:spPr>
        <a:xfrm>
          <a:off x="3601225" y="209154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Specialist Provision</a:t>
          </a:r>
          <a:endParaRPr lang="en-GB" sz="500" b="1" i="1" kern="1200" dirty="0"/>
        </a:p>
      </dsp:txBody>
      <dsp:txXfrm>
        <a:off x="3601225" y="2091546"/>
        <a:ext cx="549422" cy="274711"/>
      </dsp:txXfrm>
    </dsp:sp>
    <dsp:sp modelId="{FBD73A55-6608-49D6-AF03-4B40078B07D7}">
      <dsp:nvSpPr>
        <dsp:cNvPr id="0" name=""/>
        <dsp:cNvSpPr/>
      </dsp:nvSpPr>
      <dsp:spPr>
        <a:xfrm>
          <a:off x="3738581" y="2481636"/>
          <a:ext cx="549422" cy="274711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Functional Skills (All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contracts</a:t>
          </a:r>
          <a:r>
            <a:rPr lang="en-US" sz="500" b="1" kern="1200" dirty="0"/>
            <a:t>)</a:t>
          </a:r>
          <a:br>
            <a:rPr lang="en-US" sz="500" kern="1200" dirty="0"/>
          </a:br>
          <a:r>
            <a:rPr lang="en-US" sz="500" kern="1200"/>
            <a:t>Tim Owen</a:t>
          </a:r>
          <a:endParaRPr lang="en-GB" sz="500" kern="1200" dirty="0"/>
        </a:p>
      </dsp:txBody>
      <dsp:txXfrm>
        <a:off x="3738581" y="2481636"/>
        <a:ext cx="549422" cy="274711"/>
      </dsp:txXfrm>
    </dsp:sp>
    <dsp:sp modelId="{7B9036F5-EB1D-41FB-A121-E7EEC611FF43}">
      <dsp:nvSpPr>
        <dsp:cNvPr id="0" name=""/>
        <dsp:cNvSpPr/>
      </dsp:nvSpPr>
      <dsp:spPr>
        <a:xfrm>
          <a:off x="3738581" y="2871726"/>
          <a:ext cx="549422" cy="392793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Specialist LDM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employed</a:t>
          </a:r>
          <a:br>
            <a:rPr lang="en-US" sz="500" kern="1200" dirty="0"/>
          </a:br>
          <a:r>
            <a:rPr lang="en-US" sz="500" b="0" kern="1200" dirty="0"/>
            <a:t>Teaching Assist - </a:t>
          </a:r>
          <a:r>
            <a:rPr lang="en-US" sz="500" kern="1200" dirty="0"/>
            <a:t>Debbie Phillips </a:t>
          </a:r>
          <a:endParaRPr lang="en-GB" sz="500" kern="1200" dirty="0"/>
        </a:p>
      </dsp:txBody>
      <dsp:txXfrm>
        <a:off x="3738581" y="2871726"/>
        <a:ext cx="549422" cy="392793"/>
      </dsp:txXfrm>
    </dsp:sp>
    <dsp:sp modelId="{5D63CAE8-3639-4A0A-BF97-17D056A3088F}">
      <dsp:nvSpPr>
        <dsp:cNvPr id="0" name=""/>
        <dsp:cNvSpPr/>
      </dsp:nvSpPr>
      <dsp:spPr>
        <a:xfrm>
          <a:off x="3738581" y="3379898"/>
          <a:ext cx="549422" cy="672333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Specialist Associates</a:t>
          </a:r>
          <a:br>
            <a:rPr lang="en-US" sz="500" kern="1200" dirty="0">
              <a:solidFill>
                <a:srgbClr val="7030A0"/>
              </a:solidFill>
            </a:rPr>
          </a:br>
          <a:r>
            <a:rPr lang="en-US" sz="500" kern="1200" dirty="0">
              <a:solidFill>
                <a:srgbClr val="7030A0"/>
              </a:solidFill>
            </a:rPr>
            <a:t>Martin Smith – Teaching Assist IQA</a:t>
          </a:r>
          <a:br>
            <a:rPr lang="en-US" sz="500" kern="1200" dirty="0">
              <a:solidFill>
                <a:srgbClr val="7030A0"/>
              </a:solidFill>
            </a:rPr>
          </a:br>
          <a:r>
            <a:rPr lang="en-US" sz="500" kern="1200" dirty="0">
              <a:solidFill>
                <a:srgbClr val="7030A0"/>
              </a:solidFill>
            </a:rPr>
            <a:t>Jane Rainbird – HR Support</a:t>
          </a:r>
          <a:endParaRPr lang="en-GB" sz="500" kern="1200" dirty="0">
            <a:solidFill>
              <a:srgbClr val="7030A0"/>
            </a:solidFill>
          </a:endParaRPr>
        </a:p>
      </dsp:txBody>
      <dsp:txXfrm>
        <a:off x="3738581" y="3379898"/>
        <a:ext cx="549422" cy="672333"/>
      </dsp:txXfrm>
    </dsp:sp>
    <dsp:sp modelId="{368D7829-AEEE-4A6A-865A-BD31D2886A5E}">
      <dsp:nvSpPr>
        <dsp:cNvPr id="0" name=""/>
        <dsp:cNvSpPr/>
      </dsp:nvSpPr>
      <dsp:spPr>
        <a:xfrm>
          <a:off x="4266026" y="209154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i="1" kern="1200" dirty="0"/>
            <a:t>Health &amp; Social Care Team (Run Down</a:t>
          </a:r>
          <a:r>
            <a:rPr lang="en-US" sz="500" i="1" kern="1200" dirty="0"/>
            <a:t>)</a:t>
          </a:r>
          <a:endParaRPr lang="en-GB" sz="500" i="1" kern="1200" dirty="0"/>
        </a:p>
      </dsp:txBody>
      <dsp:txXfrm>
        <a:off x="4266026" y="2091546"/>
        <a:ext cx="549422" cy="274711"/>
      </dsp:txXfrm>
    </dsp:sp>
    <dsp:sp modelId="{59C7BC89-A9B2-4A56-AFD3-502707906FF3}">
      <dsp:nvSpPr>
        <dsp:cNvPr id="0" name=""/>
        <dsp:cNvSpPr/>
      </dsp:nvSpPr>
      <dsp:spPr>
        <a:xfrm>
          <a:off x="4403382" y="2481636"/>
          <a:ext cx="549422" cy="4705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i="0" kern="1200" dirty="0"/>
            <a:t>IQA</a:t>
          </a:r>
          <a:br>
            <a:rPr lang="en-US" sz="500" i="0" kern="1200" dirty="0"/>
          </a:br>
          <a:r>
            <a:rPr lang="en-US" sz="500" i="0" kern="1200" dirty="0"/>
            <a:t>Sally Wood (P/T 10 hours per month)</a:t>
          </a:r>
          <a:endParaRPr lang="en-GB" sz="500" i="0" kern="1200" dirty="0"/>
        </a:p>
      </dsp:txBody>
      <dsp:txXfrm>
        <a:off x="4403382" y="2481636"/>
        <a:ext cx="549422" cy="470580"/>
      </dsp:txXfrm>
    </dsp:sp>
    <dsp:sp modelId="{4179FFDE-9997-4047-9417-18FEB7C73B9E}">
      <dsp:nvSpPr>
        <dsp:cNvPr id="0" name=""/>
        <dsp:cNvSpPr/>
      </dsp:nvSpPr>
      <dsp:spPr>
        <a:xfrm>
          <a:off x="4403382" y="3067595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i="0" kern="1200" dirty="0">
              <a:solidFill>
                <a:srgbClr val="7030A0"/>
              </a:solidFill>
            </a:rPr>
            <a:t>Associate LDM/IQA</a:t>
          </a:r>
          <a:br>
            <a:rPr lang="en-US" sz="500" i="0" kern="1200" dirty="0">
              <a:solidFill>
                <a:srgbClr val="7030A0"/>
              </a:solidFill>
            </a:rPr>
          </a:br>
          <a:r>
            <a:rPr lang="en-US" sz="500" i="0" kern="1200" dirty="0">
              <a:solidFill>
                <a:srgbClr val="7030A0"/>
              </a:solidFill>
            </a:rPr>
            <a:t>Stephanie Scrafton</a:t>
          </a:r>
          <a:endParaRPr lang="en-GB" sz="500" i="0" kern="1200" dirty="0">
            <a:solidFill>
              <a:srgbClr val="7030A0"/>
            </a:solidFill>
          </a:endParaRPr>
        </a:p>
      </dsp:txBody>
      <dsp:txXfrm>
        <a:off x="4403382" y="3067595"/>
        <a:ext cx="549422" cy="274711"/>
      </dsp:txXfrm>
    </dsp:sp>
    <dsp:sp modelId="{278793EC-F068-47E3-92AB-1A6FFF91D1CB}">
      <dsp:nvSpPr>
        <dsp:cNvPr id="0" name=""/>
        <dsp:cNvSpPr/>
      </dsp:nvSpPr>
      <dsp:spPr>
        <a:xfrm>
          <a:off x="4930827" y="131136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AEB Team</a:t>
          </a:r>
          <a:endParaRPr lang="en-GB" sz="500" b="1" kern="1200" dirty="0"/>
        </a:p>
      </dsp:txBody>
      <dsp:txXfrm>
        <a:off x="4930827" y="1311366"/>
        <a:ext cx="549422" cy="274711"/>
      </dsp:txXfrm>
    </dsp:sp>
    <dsp:sp modelId="{47030FCA-D78B-45FE-A714-53522E3A5847}">
      <dsp:nvSpPr>
        <dsp:cNvPr id="0" name=""/>
        <dsp:cNvSpPr/>
      </dsp:nvSpPr>
      <dsp:spPr>
        <a:xfrm>
          <a:off x="4930827" y="1701456"/>
          <a:ext cx="549422" cy="274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AEB Manager</a:t>
          </a:r>
          <a:br>
            <a:rPr lang="en-US" sz="500" b="1" kern="1200" dirty="0">
              <a:solidFill>
                <a:srgbClr val="7030A0"/>
              </a:solidFill>
            </a:rPr>
          </a:br>
          <a:r>
            <a:rPr lang="en-US" sz="500" b="1" kern="1200" dirty="0">
              <a:solidFill>
                <a:srgbClr val="7030A0"/>
              </a:solidFill>
            </a:rPr>
            <a:t>TBR</a:t>
          </a:r>
          <a:endParaRPr lang="en-GB" sz="500" b="1" kern="1200" dirty="0">
            <a:solidFill>
              <a:srgbClr val="7030A0"/>
            </a:solidFill>
          </a:endParaRPr>
        </a:p>
      </dsp:txBody>
      <dsp:txXfrm>
        <a:off x="4930827" y="1701456"/>
        <a:ext cx="549422" cy="274711"/>
      </dsp:txXfrm>
    </dsp:sp>
    <dsp:sp modelId="{6D4BA6BB-7A11-40B3-85B2-0D8EAA083DAB}">
      <dsp:nvSpPr>
        <dsp:cNvPr id="0" name=""/>
        <dsp:cNvSpPr/>
      </dsp:nvSpPr>
      <dsp:spPr>
        <a:xfrm>
          <a:off x="5068183" y="2091546"/>
          <a:ext cx="549422" cy="274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AEB Co-Ordinator</a:t>
          </a:r>
          <a:br>
            <a:rPr lang="en-US" sz="500" b="1" kern="1200" dirty="0">
              <a:solidFill>
                <a:srgbClr val="7030A0"/>
              </a:solidFill>
            </a:rPr>
          </a:br>
          <a:r>
            <a:rPr lang="en-US" sz="500" b="1" kern="1200" dirty="0">
              <a:solidFill>
                <a:srgbClr val="7030A0"/>
              </a:solidFill>
            </a:rPr>
            <a:t>Emily Casson</a:t>
          </a:r>
          <a:endParaRPr lang="en-GB" sz="500" b="1" kern="1200" dirty="0">
            <a:solidFill>
              <a:srgbClr val="7030A0"/>
            </a:solidFill>
          </a:endParaRPr>
        </a:p>
      </dsp:txBody>
      <dsp:txXfrm>
        <a:off x="5068183" y="2091546"/>
        <a:ext cx="549422" cy="274711"/>
      </dsp:txXfrm>
    </dsp:sp>
    <dsp:sp modelId="{FC342680-DE79-4FE5-8F23-8227586D28BF}">
      <dsp:nvSpPr>
        <dsp:cNvPr id="0" name=""/>
        <dsp:cNvSpPr/>
      </dsp:nvSpPr>
      <dsp:spPr>
        <a:xfrm>
          <a:off x="5068183" y="248163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Account Managers</a:t>
          </a:r>
          <a:br>
            <a:rPr lang="en-US" sz="500" kern="1200" dirty="0"/>
          </a:br>
          <a:r>
            <a:rPr lang="en-US" sz="500" kern="1200" dirty="0"/>
            <a:t>Stuart Goudge &amp; ANO</a:t>
          </a:r>
          <a:endParaRPr lang="en-GB" sz="500" kern="1200" dirty="0"/>
        </a:p>
      </dsp:txBody>
      <dsp:txXfrm>
        <a:off x="5068183" y="2481636"/>
        <a:ext cx="549422" cy="274711"/>
      </dsp:txXfrm>
    </dsp:sp>
    <dsp:sp modelId="{324DB6BA-B704-43D5-B5CE-A000874A6A6D}">
      <dsp:nvSpPr>
        <dsp:cNvPr id="0" name=""/>
        <dsp:cNvSpPr/>
      </dsp:nvSpPr>
      <dsp:spPr>
        <a:xfrm>
          <a:off x="5068183" y="2871726"/>
          <a:ext cx="509408" cy="1736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>
              <a:solidFill>
                <a:schemeClr val="bg1"/>
              </a:solidFill>
            </a:rPr>
            <a:t>Trainers</a:t>
          </a:r>
          <a:r>
            <a:rPr lang="en-US" sz="500" kern="1200" dirty="0">
              <a:solidFill>
                <a:schemeClr val="bg1"/>
              </a:solidFill>
            </a:rPr>
            <a:t> 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General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Graham Osborne (K)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Mark Phoenix (C)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Priya </a:t>
          </a:r>
          <a:r>
            <a:rPr lang="en-US" sz="500" kern="1200" dirty="0" err="1">
              <a:solidFill>
                <a:schemeClr val="bg1"/>
              </a:solidFill>
            </a:rPr>
            <a:t>Mohaptra</a:t>
          </a:r>
          <a:r>
            <a:rPr lang="en-US" sz="500" kern="1200" dirty="0">
              <a:solidFill>
                <a:schemeClr val="bg1"/>
              </a:solidFill>
            </a:rPr>
            <a:t> (W)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bg1"/>
              </a:solidFill>
            </a:rPr>
            <a:t>Susan Vidal (W)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Wayne Adams (R)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Digital Remote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Victoria Wilkinson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Sam Buttling (.5)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ESOL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Athon </a:t>
          </a:r>
          <a:r>
            <a:rPr lang="en-US" sz="500" kern="1200" dirty="0" err="1">
              <a:solidFill>
                <a:schemeClr val="bg1"/>
              </a:solidFill>
            </a:rPr>
            <a:t>Colouritis</a:t>
          </a:r>
          <a:r>
            <a:rPr lang="en-US" sz="500" kern="1200" dirty="0">
              <a:solidFill>
                <a:schemeClr val="bg1"/>
              </a:solidFill>
            </a:rPr>
            <a:t> (W/R)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FS</a:t>
          </a:r>
          <a:r>
            <a:rPr lang="en-US" sz="500" kern="1200" dirty="0">
              <a:solidFill>
                <a:schemeClr val="bg1"/>
              </a:solidFill>
            </a:rPr>
            <a:t> Remote shared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Tim Owen (.5)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Teaching Assistant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bg1"/>
              </a:solidFill>
            </a:rPr>
            <a:t>Nancy  Hodges</a:t>
          </a:r>
          <a:endParaRPr lang="en-GB" sz="500" kern="1200" dirty="0"/>
        </a:p>
      </dsp:txBody>
      <dsp:txXfrm>
        <a:off x="5068183" y="2871726"/>
        <a:ext cx="509408" cy="1736534"/>
      </dsp:txXfrm>
    </dsp:sp>
    <dsp:sp modelId="{B93A1F07-2B48-4C61-8D82-71F8732EEEFB}">
      <dsp:nvSpPr>
        <dsp:cNvPr id="0" name=""/>
        <dsp:cNvSpPr/>
      </dsp:nvSpPr>
      <dsp:spPr>
        <a:xfrm>
          <a:off x="5068183" y="4723640"/>
          <a:ext cx="549422" cy="49285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chemeClr val="bg1"/>
              </a:solidFill>
            </a:rPr>
            <a:t>IQA’s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Debbie Phillips (TA)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Jonny Reed (General)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Tim Owen (FS/ESOL)</a:t>
          </a:r>
        </a:p>
      </dsp:txBody>
      <dsp:txXfrm>
        <a:off x="5068183" y="4723640"/>
        <a:ext cx="549422" cy="492853"/>
      </dsp:txXfrm>
    </dsp:sp>
    <dsp:sp modelId="{2F89C1F2-FFF2-49F8-BCBC-9ED28EE69939}">
      <dsp:nvSpPr>
        <dsp:cNvPr id="0" name=""/>
        <dsp:cNvSpPr/>
      </dsp:nvSpPr>
      <dsp:spPr>
        <a:xfrm>
          <a:off x="5068183" y="5331872"/>
          <a:ext cx="549422" cy="528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Learner Enrolment Officers (LEOs)</a:t>
          </a:r>
          <a:br>
            <a:rPr lang="en-US" sz="500" kern="1200" dirty="0"/>
          </a:br>
          <a:r>
            <a:rPr lang="en-US" sz="500" kern="1200" dirty="0"/>
            <a:t>Elayne Thomas (C)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Samiya Hasnat (W)</a:t>
          </a:r>
          <a:br>
            <a:rPr lang="en-US" sz="500" kern="1200" dirty="0"/>
          </a:br>
          <a:endParaRPr lang="en-GB" sz="500" kern="1200" dirty="0"/>
        </a:p>
      </dsp:txBody>
      <dsp:txXfrm>
        <a:off x="5068183" y="5331872"/>
        <a:ext cx="549422" cy="528313"/>
      </dsp:txXfrm>
    </dsp:sp>
    <dsp:sp modelId="{D8D7A3A1-66D6-45BD-8E46-DE7713A91B55}">
      <dsp:nvSpPr>
        <dsp:cNvPr id="0" name=""/>
        <dsp:cNvSpPr/>
      </dsp:nvSpPr>
      <dsp:spPr>
        <a:xfrm>
          <a:off x="6290259" y="131136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Contracts Team</a:t>
          </a:r>
          <a:endParaRPr lang="en-GB" sz="500" kern="1200" dirty="0"/>
        </a:p>
      </dsp:txBody>
      <dsp:txXfrm>
        <a:off x="6290259" y="1311366"/>
        <a:ext cx="549422" cy="274711"/>
      </dsp:txXfrm>
    </dsp:sp>
    <dsp:sp modelId="{8C87DA37-53DB-4E06-AC7D-177384BE5C5E}">
      <dsp:nvSpPr>
        <dsp:cNvPr id="0" name=""/>
        <dsp:cNvSpPr/>
      </dsp:nvSpPr>
      <dsp:spPr>
        <a:xfrm>
          <a:off x="6005598" y="1701456"/>
          <a:ext cx="1118745" cy="274711"/>
        </a:xfrm>
        <a:prstGeom prst="rect">
          <a:avLst/>
        </a:prstGeom>
        <a:solidFill>
          <a:srgbClr val="70AD47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Contracts Manager</a:t>
          </a:r>
          <a:b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John Walsh</a:t>
          </a:r>
          <a:b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(IQA)</a:t>
          </a:r>
          <a:endParaRPr lang="en-GB" sz="500" b="0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sp:txBody>
      <dsp:txXfrm>
        <a:off x="6005598" y="1701456"/>
        <a:ext cx="1118745" cy="274711"/>
      </dsp:txXfrm>
    </dsp:sp>
    <dsp:sp modelId="{AF24903E-70DF-4309-BD9E-F166DA9E7632}">
      <dsp:nvSpPr>
        <dsp:cNvPr id="0" name=""/>
        <dsp:cNvSpPr/>
      </dsp:nvSpPr>
      <dsp:spPr>
        <a:xfrm>
          <a:off x="5751884" y="2097848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Multiply</a:t>
          </a:r>
          <a:endParaRPr lang="en-GB" sz="500" b="1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sp:txBody>
      <dsp:txXfrm>
        <a:off x="5751884" y="2097848"/>
        <a:ext cx="549422" cy="274711"/>
      </dsp:txXfrm>
    </dsp:sp>
    <dsp:sp modelId="{693C6753-6A63-4A11-B84C-B48E2B75546D}">
      <dsp:nvSpPr>
        <dsp:cNvPr id="0" name=""/>
        <dsp:cNvSpPr/>
      </dsp:nvSpPr>
      <dsp:spPr>
        <a:xfrm>
          <a:off x="5870340" y="2481636"/>
          <a:ext cx="549422" cy="1276000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Multiply W Sussex &amp; Surrey</a:t>
          </a:r>
          <a:br>
            <a:rPr lang="en-US" sz="500" b="1" kern="1200" dirty="0"/>
          </a:br>
          <a:r>
            <a:rPr lang="en-US" sz="500" b="1" kern="1200" dirty="0"/>
            <a:t>!:1 Coach Crawley Edgar Muzvidzwa</a:t>
          </a:r>
          <a:br>
            <a:rPr lang="en-US" sz="500" b="1" kern="1200" dirty="0"/>
          </a:br>
          <a:r>
            <a:rPr lang="en-US" sz="500" b="1" kern="1200" dirty="0"/>
            <a:t>Trainers Crawley</a:t>
          </a:r>
          <a:br>
            <a:rPr lang="en-US" sz="500" b="1" kern="1200" dirty="0"/>
          </a:br>
          <a:r>
            <a:rPr lang="en-US" sz="500" b="1" kern="1200" dirty="0"/>
            <a:t>Sam Caig (2</a:t>
          </a:r>
          <a:r>
            <a:rPr lang="en-US" sz="500" b="1" kern="1200" baseline="30000" dirty="0"/>
            <a:t>nd</a:t>
          </a:r>
          <a:r>
            <a:rPr lang="en-US" sz="500" b="1" kern="1200" dirty="0"/>
            <a:t> Oct)</a:t>
          </a:r>
          <a:br>
            <a:rPr lang="en-US" sz="500" b="1" kern="1200" dirty="0"/>
          </a:br>
          <a:r>
            <a:rPr lang="en-US" sz="500" b="1" kern="1200" dirty="0"/>
            <a:t>Sharon Brown (TBC)</a:t>
          </a:r>
          <a:br>
            <a:rPr lang="en-US" sz="500" b="1" kern="1200" dirty="0"/>
          </a:br>
          <a:r>
            <a:rPr lang="en-US" sz="500" b="1" kern="1200" dirty="0" err="1"/>
            <a:t>Temitayo</a:t>
          </a:r>
          <a:r>
            <a:rPr lang="en-US" sz="500" b="1" kern="1200" dirty="0"/>
            <a:t> </a:t>
          </a:r>
          <a:r>
            <a:rPr lang="en-US" sz="500" b="1" kern="1200" dirty="0" err="1"/>
            <a:t>Oluwayomi</a:t>
          </a:r>
          <a:r>
            <a:rPr lang="en-US" sz="500" b="1" kern="1200" dirty="0"/>
            <a:t> (GSUK)</a:t>
          </a:r>
          <a:br>
            <a:rPr lang="en-US" sz="500" b="1" kern="1200" dirty="0"/>
          </a:br>
          <a:endParaRPr lang="en-GB" sz="500" kern="1200" dirty="0"/>
        </a:p>
      </dsp:txBody>
      <dsp:txXfrm>
        <a:off x="5870340" y="2481636"/>
        <a:ext cx="549422" cy="1276000"/>
      </dsp:txXfrm>
    </dsp:sp>
    <dsp:sp modelId="{4217A6A2-4457-41C2-9F13-5225C2F6D71A}">
      <dsp:nvSpPr>
        <dsp:cNvPr id="0" name=""/>
        <dsp:cNvSpPr/>
      </dsp:nvSpPr>
      <dsp:spPr>
        <a:xfrm>
          <a:off x="6887549" y="2091546"/>
          <a:ext cx="509408" cy="69281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Bootcamps</a:t>
          </a:r>
          <a:endParaRPr lang="en-GB" sz="500" kern="1200" dirty="0"/>
        </a:p>
      </dsp:txBody>
      <dsp:txXfrm>
        <a:off x="6887549" y="2091546"/>
        <a:ext cx="509408" cy="692813"/>
      </dsp:txXfrm>
    </dsp:sp>
    <dsp:sp modelId="{D5968A94-2B9C-490E-8815-1F3A254C56EB}">
      <dsp:nvSpPr>
        <dsp:cNvPr id="0" name=""/>
        <dsp:cNvSpPr/>
      </dsp:nvSpPr>
      <dsp:spPr>
        <a:xfrm>
          <a:off x="6535141" y="2899738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500" b="1" kern="1200" dirty="0"/>
            <a:t>Employers &amp; Team Leader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500" kern="1200" dirty="0"/>
            <a:t>Chelsie Benson</a:t>
          </a:r>
          <a:endParaRPr lang="en-GB" sz="500" kern="1200" dirty="0"/>
        </a:p>
      </dsp:txBody>
      <dsp:txXfrm>
        <a:off x="6535141" y="2899738"/>
        <a:ext cx="549422" cy="274711"/>
      </dsp:txXfrm>
    </dsp:sp>
    <dsp:sp modelId="{84FCD670-10A3-40A5-9081-E9D93CF9C822}">
      <dsp:nvSpPr>
        <dsp:cNvPr id="0" name=""/>
        <dsp:cNvSpPr/>
      </dsp:nvSpPr>
      <dsp:spPr>
        <a:xfrm>
          <a:off x="6672497" y="3289828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Employers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/>
            <a:t>Charlotte Love</a:t>
          </a:r>
          <a:endParaRPr lang="en-GB" sz="500" b="0" kern="1200" dirty="0"/>
        </a:p>
      </dsp:txBody>
      <dsp:txXfrm>
        <a:off x="6672497" y="3289828"/>
        <a:ext cx="549422" cy="274711"/>
      </dsp:txXfrm>
    </dsp:sp>
    <dsp:sp modelId="{D8F80FC9-9C92-454E-8369-790CCFA1AF08}">
      <dsp:nvSpPr>
        <dsp:cNvPr id="0" name=""/>
        <dsp:cNvSpPr/>
      </dsp:nvSpPr>
      <dsp:spPr>
        <a:xfrm>
          <a:off x="6672497" y="3679918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Learners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>
              <a:solidFill>
                <a:schemeClr val="bg1"/>
              </a:solidFill>
            </a:rPr>
            <a:t>Sydney Royce</a:t>
          </a:r>
          <a:endParaRPr lang="en-GB" sz="500" b="0" kern="1200" dirty="0">
            <a:solidFill>
              <a:schemeClr val="bg1"/>
            </a:solidFill>
          </a:endParaRPr>
        </a:p>
      </dsp:txBody>
      <dsp:txXfrm>
        <a:off x="6672497" y="3679918"/>
        <a:ext cx="549422" cy="274711"/>
      </dsp:txXfrm>
    </dsp:sp>
    <dsp:sp modelId="{87700F39-9F6B-4B60-9513-4A6CFC614C2F}">
      <dsp:nvSpPr>
        <dsp:cNvPr id="0" name=""/>
        <dsp:cNvSpPr/>
      </dsp:nvSpPr>
      <dsp:spPr>
        <a:xfrm>
          <a:off x="6672497" y="4070008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Employability Advisor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chemeClr val="bg1"/>
              </a:solidFill>
            </a:rPr>
            <a:t>TBR</a:t>
          </a:r>
          <a:endParaRPr lang="en-GB" sz="500" b="1" kern="1200" dirty="0">
            <a:solidFill>
              <a:schemeClr val="bg1"/>
            </a:solidFill>
          </a:endParaRPr>
        </a:p>
      </dsp:txBody>
      <dsp:txXfrm>
        <a:off x="6672497" y="4070008"/>
        <a:ext cx="549422" cy="274711"/>
      </dsp:txXfrm>
    </dsp:sp>
    <dsp:sp modelId="{90C9EF55-80C6-467C-A9D7-076125C801BA}">
      <dsp:nvSpPr>
        <dsp:cNvPr id="0" name=""/>
        <dsp:cNvSpPr/>
      </dsp:nvSpPr>
      <dsp:spPr>
        <a:xfrm>
          <a:off x="7199942" y="2899738"/>
          <a:ext cx="549422" cy="3269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Digital Lead</a:t>
          </a:r>
          <a:br>
            <a:rPr lang="en-US" sz="500" kern="1200" dirty="0"/>
          </a:br>
          <a:r>
            <a:rPr lang="en-US" sz="500" kern="1200" dirty="0"/>
            <a:t>Nikala Coulthard</a:t>
          </a:r>
          <a:endParaRPr lang="en-US" sz="500" kern="1200" dirty="0">
            <a:solidFill>
              <a:schemeClr val="bg1"/>
            </a:solidFill>
          </a:endParaRPr>
        </a:p>
      </dsp:txBody>
      <dsp:txXfrm>
        <a:off x="7199942" y="2899738"/>
        <a:ext cx="549422" cy="326999"/>
      </dsp:txXfrm>
    </dsp:sp>
    <dsp:sp modelId="{03E45A5D-D27C-4F9B-815B-E540D6D6AF63}">
      <dsp:nvSpPr>
        <dsp:cNvPr id="0" name=""/>
        <dsp:cNvSpPr/>
      </dsp:nvSpPr>
      <dsp:spPr>
        <a:xfrm>
          <a:off x="7337298" y="3342117"/>
          <a:ext cx="549422" cy="3269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Digital Trainers</a:t>
          </a:r>
          <a:br>
            <a:rPr lang="en-US" sz="500" kern="1200" dirty="0"/>
          </a:br>
          <a:r>
            <a:rPr lang="en-US" sz="500" kern="1200" dirty="0"/>
            <a:t>Laura Taylor, Tom Myfield</a:t>
          </a:r>
          <a:br>
            <a:rPr lang="en-US" sz="500" kern="1200" dirty="0"/>
          </a:br>
          <a:r>
            <a:rPr lang="en-US" sz="500" kern="1200" dirty="0"/>
            <a:t>Sam Buttling (Cyber)</a:t>
          </a:r>
          <a:endParaRPr lang="en-US" sz="500" kern="1200" dirty="0">
            <a:solidFill>
              <a:schemeClr val="bg1"/>
            </a:solidFill>
          </a:endParaRPr>
        </a:p>
      </dsp:txBody>
      <dsp:txXfrm>
        <a:off x="7337298" y="3342117"/>
        <a:ext cx="549422" cy="326999"/>
      </dsp:txXfrm>
    </dsp:sp>
    <dsp:sp modelId="{8EF01A3B-A431-4C77-AEB5-8D1A30E07250}">
      <dsp:nvSpPr>
        <dsp:cNvPr id="0" name=""/>
        <dsp:cNvSpPr/>
      </dsp:nvSpPr>
      <dsp:spPr>
        <a:xfrm>
          <a:off x="7374980" y="1311366"/>
          <a:ext cx="549422" cy="2747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Group</a:t>
          </a:r>
          <a:endParaRPr lang="en-GB" sz="500" b="1" kern="1200" dirty="0">
            <a:solidFill>
              <a:srgbClr val="7030A0"/>
            </a:solidFill>
          </a:endParaRPr>
        </a:p>
      </dsp:txBody>
      <dsp:txXfrm>
        <a:off x="7374980" y="1311366"/>
        <a:ext cx="549422" cy="274711"/>
      </dsp:txXfrm>
    </dsp:sp>
    <dsp:sp modelId="{D24CD87A-5D87-4B49-8D7B-92311586F2FC}">
      <dsp:nvSpPr>
        <dsp:cNvPr id="0" name=""/>
        <dsp:cNvSpPr/>
      </dsp:nvSpPr>
      <dsp:spPr>
        <a:xfrm>
          <a:off x="7512336" y="1701456"/>
          <a:ext cx="549422" cy="3459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Finance</a:t>
          </a:r>
          <a:br>
            <a:rPr lang="en-US" sz="500" kern="1200" dirty="0"/>
          </a:br>
          <a:r>
            <a:rPr lang="en-US" sz="500" kern="1200" dirty="0"/>
            <a:t>Tonia Saunders </a:t>
          </a:r>
          <a:endParaRPr lang="en-GB" sz="500" kern="1200" dirty="0"/>
        </a:p>
      </dsp:txBody>
      <dsp:txXfrm>
        <a:off x="7512336" y="1701456"/>
        <a:ext cx="549422" cy="345957"/>
      </dsp:txXfrm>
    </dsp:sp>
    <dsp:sp modelId="{B116342C-6076-46F3-A854-98198459DB14}">
      <dsp:nvSpPr>
        <dsp:cNvPr id="0" name=""/>
        <dsp:cNvSpPr/>
      </dsp:nvSpPr>
      <dsp:spPr>
        <a:xfrm>
          <a:off x="7512336" y="2162792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Marketing</a:t>
          </a:r>
          <a:br>
            <a:rPr lang="en-US" sz="500" kern="1200" dirty="0"/>
          </a:br>
          <a:r>
            <a:rPr lang="en-US" sz="500" kern="1200" dirty="0"/>
            <a:t>Matt Smith</a:t>
          </a:r>
          <a:endParaRPr lang="en-GB" sz="500" kern="1200" dirty="0"/>
        </a:p>
      </dsp:txBody>
      <dsp:txXfrm>
        <a:off x="7512336" y="2162792"/>
        <a:ext cx="549422" cy="274711"/>
      </dsp:txXfrm>
    </dsp:sp>
    <dsp:sp modelId="{23C3F5E8-BC37-4D41-A211-27E7E7A722EF}">
      <dsp:nvSpPr>
        <dsp:cNvPr id="0" name=""/>
        <dsp:cNvSpPr/>
      </dsp:nvSpPr>
      <dsp:spPr>
        <a:xfrm>
          <a:off x="4353545" y="921276"/>
          <a:ext cx="549422" cy="2747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</a:t>
          </a:r>
          <a:br>
            <a:rPr lang="en-US" sz="500" kern="1200" dirty="0"/>
          </a:br>
          <a:r>
            <a:rPr lang="en-US" sz="500" kern="1200" dirty="0"/>
            <a:t>Jaies Morjaria</a:t>
          </a:r>
          <a:endParaRPr lang="en-GB" sz="500" kern="1200" dirty="0"/>
        </a:p>
      </dsp:txBody>
      <dsp:txXfrm>
        <a:off x="4353545" y="921276"/>
        <a:ext cx="549422" cy="274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7ECD9-42FE-4712-961D-A50D3DF3676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1222375"/>
            <a:ext cx="4400550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37175" cy="38496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86875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C6239-E063-41B5-AF93-E793FAF19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2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1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37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3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48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0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80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75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5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1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2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44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9B226-D66E-40BC-AD5E-9CDC5A7B556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1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A905001-81C7-4607-A8F5-660BBF1D71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17881"/>
              </p:ext>
            </p:extLst>
          </p:nvPr>
        </p:nvGraphicFramePr>
        <p:xfrm>
          <a:off x="661957" y="54918"/>
          <a:ext cx="8064267" cy="6391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194877-2432-44F7-880D-35A7444516D0}"/>
              </a:ext>
            </a:extLst>
          </p:cNvPr>
          <p:cNvSpPr txBox="1"/>
          <p:nvPr/>
        </p:nvSpPr>
        <p:spPr>
          <a:xfrm>
            <a:off x="233044" y="6329779"/>
            <a:ext cx="13211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September 2023 V1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86BA88-5A9A-4B57-98AB-E506EBF1DBB8}"/>
              </a:ext>
            </a:extLst>
          </p:cNvPr>
          <p:cNvSpPr txBox="1"/>
          <p:nvPr/>
        </p:nvSpPr>
        <p:spPr>
          <a:xfrm>
            <a:off x="203791" y="227043"/>
            <a:ext cx="517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TheLightBulb Organisation Structure 2023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E9CA14-D233-405C-919F-4C50FD0BD2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796" y="83096"/>
            <a:ext cx="339471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6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1096</TotalTime>
  <Words>429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Tilling</dc:creator>
  <cp:lastModifiedBy>Suzanne Tilling</cp:lastModifiedBy>
  <cp:revision>51</cp:revision>
  <cp:lastPrinted>2022-05-11T09:43:01Z</cp:lastPrinted>
  <dcterms:created xsi:type="dcterms:W3CDTF">2022-01-04T16:16:49Z</dcterms:created>
  <dcterms:modified xsi:type="dcterms:W3CDTF">2023-09-28T12:57:57Z</dcterms:modified>
</cp:coreProperties>
</file>